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27"/>
  </p:notesMasterIdLst>
  <p:sldIdLst>
    <p:sldId id="275" r:id="rId4"/>
    <p:sldId id="256" r:id="rId5"/>
    <p:sldId id="257" r:id="rId6"/>
    <p:sldId id="276" r:id="rId7"/>
    <p:sldId id="258" r:id="rId8"/>
    <p:sldId id="272" r:id="rId9"/>
    <p:sldId id="259" r:id="rId10"/>
    <p:sldId id="261" r:id="rId11"/>
    <p:sldId id="267" r:id="rId12"/>
    <p:sldId id="266" r:id="rId13"/>
    <p:sldId id="273" r:id="rId14"/>
    <p:sldId id="269" r:id="rId15"/>
    <p:sldId id="274" r:id="rId16"/>
    <p:sldId id="270" r:id="rId17"/>
    <p:sldId id="268" r:id="rId18"/>
    <p:sldId id="260" r:id="rId19"/>
    <p:sldId id="278" r:id="rId20"/>
    <p:sldId id="277" r:id="rId21"/>
    <p:sldId id="279" r:id="rId22"/>
    <p:sldId id="280" r:id="rId23"/>
    <p:sldId id="281" r:id="rId24"/>
    <p:sldId id="271" r:id="rId25"/>
    <p:sldId id="264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ExtraBold" panose="020B0906030804020204" pitchFamily="34" charset="0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swald" panose="00000500000000000000" pitchFamily="2" charset="0"/>
      <p:regular r:id="rId41"/>
      <p:bold r:id="rId42"/>
    </p:embeddedFont>
    <p:embeddedFont>
      <p:font typeface="Raleway" pitchFamily="2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203" d="100"/>
          <a:sy n="203" d="100"/>
        </p:scale>
        <p:origin x="5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2.fntdata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81B59-8853-5D40-8012-1BFD812C2478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F7BE5E5-6266-FB42-B739-C991490173BE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DP-100</a:t>
          </a:r>
        </a:p>
      </dgm:t>
    </dgm:pt>
    <dgm:pt modelId="{E4C6A5C7-4FAC-384A-B835-47BB4B043B43}" type="parTrans" cxnId="{4F57C03D-D642-D14C-8D2D-BDFB36551EFB}">
      <dgm:prSet/>
      <dgm:spPr/>
      <dgm:t>
        <a:bodyPr/>
        <a:lstStyle/>
        <a:p>
          <a:endParaRPr lang="en-US"/>
        </a:p>
      </dgm:t>
    </dgm:pt>
    <dgm:pt modelId="{50757A9B-4652-E747-B4CA-EC033C736BDC}" type="sibTrans" cxnId="{4F57C03D-D642-D14C-8D2D-BDFB36551EFB}">
      <dgm:prSet/>
      <dgm:spPr/>
      <dgm:t>
        <a:bodyPr/>
        <a:lstStyle/>
        <a:p>
          <a:endParaRPr lang="en-US"/>
        </a:p>
      </dgm:t>
    </dgm:pt>
    <dgm:pt modelId="{D2FF2CF7-F947-604B-8BE3-0C83DE91033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Data Engineer Associate</a:t>
          </a:r>
          <a:endParaRPr lang="en-US" b="0" dirty="0"/>
        </a:p>
      </dgm:t>
    </dgm:pt>
    <dgm:pt modelId="{E9E4EACE-3E06-844C-B7EA-093359E99D28}" type="parTrans" cxnId="{ABAF93BC-A5D8-4642-BE46-F12518095A80}">
      <dgm:prSet/>
      <dgm:spPr/>
      <dgm:t>
        <a:bodyPr/>
        <a:lstStyle/>
        <a:p>
          <a:endParaRPr lang="en-US"/>
        </a:p>
      </dgm:t>
    </dgm:pt>
    <dgm:pt modelId="{42471050-9E70-324C-B182-D4FBAB105228}" type="sibTrans" cxnId="{ABAF93BC-A5D8-4642-BE46-F12518095A80}">
      <dgm:prSet/>
      <dgm:spPr/>
      <dgm:t>
        <a:bodyPr/>
        <a:lstStyle/>
        <a:p>
          <a:endParaRPr lang="en-US"/>
        </a:p>
      </dgm:t>
    </dgm:pt>
    <dgm:pt modelId="{E0FA0C7F-402A-0F49-B40E-7FC87E297FA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Administrator Associate</a:t>
          </a:r>
          <a:endParaRPr lang="en-US" b="0" dirty="0"/>
        </a:p>
      </dgm:t>
    </dgm:pt>
    <dgm:pt modelId="{DEC5BFC9-4FCF-0543-8E45-0A48B21547B5}" type="parTrans" cxnId="{17A0F41B-3E2C-0C46-991B-1C88F28877DB}">
      <dgm:prSet/>
      <dgm:spPr/>
      <dgm:t>
        <a:bodyPr/>
        <a:lstStyle/>
        <a:p>
          <a:endParaRPr lang="en-US"/>
        </a:p>
      </dgm:t>
    </dgm:pt>
    <dgm:pt modelId="{A3EED81C-7E81-8841-85F1-CE44A63E7CE9}" type="sibTrans" cxnId="{17A0F41B-3E2C-0C46-991B-1C88F28877DB}">
      <dgm:prSet/>
      <dgm:spPr/>
      <dgm:t>
        <a:bodyPr/>
        <a:lstStyle/>
        <a:p>
          <a:endParaRPr lang="en-US"/>
        </a:p>
      </dgm:t>
    </dgm:pt>
    <dgm:pt modelId="{E42B08F3-5FC6-5646-8C9F-E464BE13CCDC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Solutions Architect Expert</a:t>
          </a:r>
          <a:endParaRPr lang="en-US" b="0" dirty="0"/>
        </a:p>
      </dgm:t>
    </dgm:pt>
    <dgm:pt modelId="{6A69105D-11FD-8D46-827F-1ED70C37DFE9}" type="parTrans" cxnId="{E5C15BDE-A0D9-1246-9C63-C1D1DD181C52}">
      <dgm:prSet/>
      <dgm:spPr/>
      <dgm:t>
        <a:bodyPr/>
        <a:lstStyle/>
        <a:p>
          <a:endParaRPr lang="en-US"/>
        </a:p>
      </dgm:t>
    </dgm:pt>
    <dgm:pt modelId="{A1C10C0D-8FF8-BC43-AF8A-370D9798FE5F}" type="sibTrans" cxnId="{E5C15BDE-A0D9-1246-9C63-C1D1DD181C52}">
      <dgm:prSet/>
      <dgm:spPr/>
      <dgm:t>
        <a:bodyPr/>
        <a:lstStyle/>
        <a:p>
          <a:endParaRPr lang="en-US"/>
        </a:p>
      </dgm:t>
    </dgm:pt>
    <dgm:pt modelId="{40383212-A065-D04F-B78C-27C3F84CF41B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Fundamentals</a:t>
          </a:r>
          <a:endParaRPr lang="en-US" b="0" dirty="0"/>
        </a:p>
      </dgm:t>
    </dgm:pt>
    <dgm:pt modelId="{D748B188-CB90-3F41-9497-7C68BA24B326}" type="parTrans" cxnId="{DE7BADDB-7763-A440-B989-CCCC1C53F49B}">
      <dgm:prSet/>
      <dgm:spPr/>
      <dgm:t>
        <a:bodyPr/>
        <a:lstStyle/>
        <a:p>
          <a:endParaRPr lang="en-US"/>
        </a:p>
      </dgm:t>
    </dgm:pt>
    <dgm:pt modelId="{BF8C4AE2-0D98-7E4D-8E1F-00CE17959C06}" type="sibTrans" cxnId="{DE7BADDB-7763-A440-B989-CCCC1C53F49B}">
      <dgm:prSet/>
      <dgm:spPr/>
      <dgm:t>
        <a:bodyPr/>
        <a:lstStyle/>
        <a:p>
          <a:endParaRPr lang="en-US"/>
        </a:p>
      </dgm:t>
    </dgm:pt>
    <dgm:pt modelId="{E42EF553-A898-4141-9691-B7CF1D7EDFC0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Scientist Associate</a:t>
          </a:r>
        </a:p>
      </dgm:t>
    </dgm:pt>
    <dgm:pt modelId="{29AB9C06-5D34-B54A-BBC6-997712B0B1C1}" type="parTrans" cxnId="{4782DCFD-EAB6-0D4D-8DC3-18705F058058}">
      <dgm:prSet/>
      <dgm:spPr/>
      <dgm:t>
        <a:bodyPr/>
        <a:lstStyle/>
        <a:p>
          <a:endParaRPr lang="en-US"/>
        </a:p>
      </dgm:t>
    </dgm:pt>
    <dgm:pt modelId="{5A04A3BC-A300-0148-B704-CB95B241EA88}" type="sibTrans" cxnId="{4782DCFD-EAB6-0D4D-8DC3-18705F058058}">
      <dgm:prSet/>
      <dgm:spPr/>
      <dgm:t>
        <a:bodyPr/>
        <a:lstStyle/>
        <a:p>
          <a:endParaRPr lang="en-US"/>
        </a:p>
      </dgm:t>
    </dgm:pt>
    <dgm:pt modelId="{E9AF70A3-9D96-6041-8DD8-D91689806ED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Fundamentals</a:t>
          </a:r>
        </a:p>
      </dgm:t>
    </dgm:pt>
    <dgm:pt modelId="{18AB2440-1980-A547-BEDD-68BD922721B6}" type="parTrans" cxnId="{E46CCDC4-EFE8-7C4D-B9A3-FB1859282C76}">
      <dgm:prSet/>
      <dgm:spPr/>
      <dgm:t>
        <a:bodyPr/>
        <a:lstStyle/>
        <a:p>
          <a:endParaRPr lang="en-US"/>
        </a:p>
      </dgm:t>
    </dgm:pt>
    <dgm:pt modelId="{218B6AA8-F08E-7F49-92D7-AB1F08462C0D}" type="sibTrans" cxnId="{E46CCDC4-EFE8-7C4D-B9A3-FB1859282C76}">
      <dgm:prSet/>
      <dgm:spPr/>
      <dgm:t>
        <a:bodyPr/>
        <a:lstStyle/>
        <a:p>
          <a:endParaRPr lang="en-US"/>
        </a:p>
      </dgm:t>
    </dgm:pt>
    <dgm:pt modelId="{2992023D-3946-ED41-80ED-B55358C9B8A5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AZ-900</a:t>
          </a:r>
        </a:p>
      </dgm:t>
    </dgm:pt>
    <dgm:pt modelId="{14C6B5BD-6BC7-224C-9232-86F14B660C23}" type="parTrans" cxnId="{C415652F-3C8E-3348-B17B-67A874A0730F}">
      <dgm:prSet/>
      <dgm:spPr/>
      <dgm:t>
        <a:bodyPr/>
        <a:lstStyle/>
        <a:p>
          <a:endParaRPr lang="en-US"/>
        </a:p>
      </dgm:t>
    </dgm:pt>
    <dgm:pt modelId="{E83CEB02-9184-324C-B1BB-7A14B384C105}" type="sibTrans" cxnId="{C415652F-3C8E-3348-B17B-67A874A0730F}">
      <dgm:prSet/>
      <dgm:spPr/>
      <dgm:t>
        <a:bodyPr/>
        <a:lstStyle/>
        <a:p>
          <a:endParaRPr lang="en-US"/>
        </a:p>
      </dgm:t>
    </dgm:pt>
    <dgm:pt modelId="{2B04003C-9A53-0F4E-8160-95B4F51661EA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Azure Data Engineer Associate</a:t>
          </a:r>
        </a:p>
      </dgm:t>
    </dgm:pt>
    <dgm:pt modelId="{9D16FAE6-CC0F-BB44-8B08-4AE3C79EDC7E}" type="parTrans" cxnId="{3523C803-B551-D841-8ED1-8A372D087602}">
      <dgm:prSet/>
      <dgm:spPr/>
      <dgm:t>
        <a:bodyPr/>
        <a:lstStyle/>
        <a:p>
          <a:endParaRPr lang="en-US"/>
        </a:p>
      </dgm:t>
    </dgm:pt>
    <dgm:pt modelId="{8ABAA83B-B45C-1F4B-9EE4-51DC82A59C1E}" type="sibTrans" cxnId="{3523C803-B551-D841-8ED1-8A372D087602}">
      <dgm:prSet/>
      <dgm:spPr/>
      <dgm:t>
        <a:bodyPr/>
        <a:lstStyle/>
        <a:p>
          <a:endParaRPr lang="en-US"/>
        </a:p>
      </dgm:t>
    </dgm:pt>
    <dgm:pt modelId="{BF0F7F88-C260-C643-981E-17BA8A0C6937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DP-900</a:t>
          </a:r>
        </a:p>
      </dgm:t>
    </dgm:pt>
    <dgm:pt modelId="{DE0444A1-52C5-1445-9737-3F33EF381CCE}" type="parTrans" cxnId="{3A279229-EC72-C645-8805-8D40732C4D42}">
      <dgm:prSet/>
      <dgm:spPr/>
      <dgm:t>
        <a:bodyPr/>
        <a:lstStyle/>
        <a:p>
          <a:endParaRPr lang="en-US"/>
        </a:p>
      </dgm:t>
    </dgm:pt>
    <dgm:pt modelId="{1B1EC627-1369-2240-B40D-26F36D3EFEF0}" type="sibTrans" cxnId="{3A279229-EC72-C645-8805-8D40732C4D42}">
      <dgm:prSet/>
      <dgm:spPr/>
      <dgm:t>
        <a:bodyPr/>
        <a:lstStyle/>
        <a:p>
          <a:endParaRPr lang="en-US"/>
        </a:p>
      </dgm:t>
    </dgm:pt>
    <dgm:pt modelId="{8C1F0D3C-E244-FE4D-95C3-70D573F575C2}">
      <dgm:prSet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DP-203</a:t>
          </a:r>
        </a:p>
      </dgm:t>
    </dgm:pt>
    <dgm:pt modelId="{4885123C-CA76-134A-877D-79A22043E1BB}" type="parTrans" cxnId="{C04410EE-8137-0343-A11F-EA41C3168E81}">
      <dgm:prSet/>
      <dgm:spPr/>
      <dgm:t>
        <a:bodyPr/>
        <a:lstStyle/>
        <a:p>
          <a:endParaRPr lang="en-US"/>
        </a:p>
      </dgm:t>
    </dgm:pt>
    <dgm:pt modelId="{B19ACF46-FEC0-8742-B91C-B55DF2172576}" type="sibTrans" cxnId="{C04410EE-8137-0343-A11F-EA41C3168E81}">
      <dgm:prSet/>
      <dgm:spPr/>
      <dgm:t>
        <a:bodyPr/>
        <a:lstStyle/>
        <a:p>
          <a:endParaRPr lang="en-US"/>
        </a:p>
      </dgm:t>
    </dgm:pt>
    <dgm:pt modelId="{8D8AE045-3E64-4A4E-A423-126AEA27EE8D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AZ-305</a:t>
          </a:r>
        </a:p>
      </dgm:t>
    </dgm:pt>
    <dgm:pt modelId="{0196A665-6521-8A4D-810B-D4F8458A7763}" type="parTrans" cxnId="{A2B13740-1408-E542-A40A-21DD81E6AA88}">
      <dgm:prSet/>
      <dgm:spPr/>
      <dgm:t>
        <a:bodyPr/>
        <a:lstStyle/>
        <a:p>
          <a:endParaRPr lang="en-US"/>
        </a:p>
      </dgm:t>
    </dgm:pt>
    <dgm:pt modelId="{CFB8FC8D-BA9C-C147-AE2B-99C78AAA97A9}" type="sibTrans" cxnId="{A2B13740-1408-E542-A40A-21DD81E6AA88}">
      <dgm:prSet/>
      <dgm:spPr/>
      <dgm:t>
        <a:bodyPr/>
        <a:lstStyle/>
        <a:p>
          <a:endParaRPr lang="en-US"/>
        </a:p>
      </dgm:t>
    </dgm:pt>
    <dgm:pt modelId="{F95418BA-9DE0-3941-ACBD-70F0E14524C6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AZ-104</a:t>
          </a:r>
        </a:p>
      </dgm:t>
    </dgm:pt>
    <dgm:pt modelId="{B82C8677-8D65-A34C-A190-481C04E43174}" type="parTrans" cxnId="{B59478BE-035F-0C44-811D-734975D87137}">
      <dgm:prSet/>
      <dgm:spPr/>
      <dgm:t>
        <a:bodyPr/>
        <a:lstStyle/>
        <a:p>
          <a:endParaRPr lang="en-US"/>
        </a:p>
      </dgm:t>
    </dgm:pt>
    <dgm:pt modelId="{67AA4A19-8E96-BF4B-93CB-0EF39D279B78}" type="sibTrans" cxnId="{B59478BE-035F-0C44-811D-734975D87137}">
      <dgm:prSet/>
      <dgm:spPr/>
      <dgm:t>
        <a:bodyPr/>
        <a:lstStyle/>
        <a:p>
          <a:endParaRPr lang="en-US"/>
        </a:p>
      </dgm:t>
    </dgm:pt>
    <dgm:pt modelId="{BC74C3BE-73DA-DE4D-93E3-7382153DDDC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AI-900</a:t>
          </a:r>
        </a:p>
      </dgm:t>
    </dgm:pt>
    <dgm:pt modelId="{B25CB8A5-0B12-8042-BEDC-9E7453FA2D93}" type="parTrans" cxnId="{C16B229C-6E97-F345-BEE7-27BCE087D19B}">
      <dgm:prSet/>
      <dgm:spPr/>
      <dgm:t>
        <a:bodyPr/>
        <a:lstStyle/>
        <a:p>
          <a:endParaRPr lang="en-US"/>
        </a:p>
      </dgm:t>
    </dgm:pt>
    <dgm:pt modelId="{4CDA0414-13B5-F14E-894B-E6FABCB3B711}" type="sibTrans" cxnId="{C16B229C-6E97-F345-BEE7-27BCE087D19B}">
      <dgm:prSet/>
      <dgm:spPr/>
      <dgm:t>
        <a:bodyPr/>
        <a:lstStyle/>
        <a:p>
          <a:endParaRPr lang="en-US"/>
        </a:p>
      </dgm:t>
    </dgm:pt>
    <dgm:pt modelId="{46394705-AA05-594E-A27F-6C463867181F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b="0" i="0" dirty="0"/>
            <a:t>Azure AI Engineer Associate</a:t>
          </a:r>
          <a:endParaRPr lang="en-US" b="0" dirty="0"/>
        </a:p>
      </dgm:t>
    </dgm:pt>
    <dgm:pt modelId="{5B43F058-8625-2043-8F0B-2B1691DDD49E}" type="parTrans" cxnId="{E1FA6387-D471-6848-B8E6-1D4496FF58D4}">
      <dgm:prSet/>
      <dgm:spPr/>
      <dgm:t>
        <a:bodyPr/>
        <a:lstStyle/>
        <a:p>
          <a:endParaRPr lang="en-US"/>
        </a:p>
      </dgm:t>
    </dgm:pt>
    <dgm:pt modelId="{5DE5D3E7-7020-6C41-938A-43D57057FE94}" type="sibTrans" cxnId="{E1FA6387-D471-6848-B8E6-1D4496FF58D4}">
      <dgm:prSet/>
      <dgm:spPr/>
      <dgm:t>
        <a:bodyPr/>
        <a:lstStyle/>
        <a:p>
          <a:endParaRPr lang="en-US"/>
        </a:p>
      </dgm:t>
    </dgm:pt>
    <dgm:pt modelId="{20919858-E5F8-9542-A05B-388F750EE529}">
      <dgm:prSet phldrT="[Text]"/>
      <dgm:spPr>
        <a:solidFill>
          <a:srgbClr val="0070C0"/>
        </a:solidFill>
      </dgm:spPr>
      <dgm:t>
        <a:bodyPr anchor="ctr"/>
        <a:lstStyle/>
        <a:p>
          <a:pPr algn="ctr"/>
          <a:r>
            <a:rPr lang="en-US" dirty="0"/>
            <a:t>AI-102</a:t>
          </a:r>
        </a:p>
      </dgm:t>
    </dgm:pt>
    <dgm:pt modelId="{846C70F5-07A5-7947-8D47-72FFFC9D9E40}" type="parTrans" cxnId="{35584F18-5A6D-8846-BFC0-27E27D244B7A}">
      <dgm:prSet/>
      <dgm:spPr/>
      <dgm:t>
        <a:bodyPr/>
        <a:lstStyle/>
        <a:p>
          <a:endParaRPr lang="en-US"/>
        </a:p>
      </dgm:t>
    </dgm:pt>
    <dgm:pt modelId="{F63F5C4C-CDB9-EB4D-AE6A-40F62964DE00}" type="sibTrans" cxnId="{35584F18-5A6D-8846-BFC0-27E27D244B7A}">
      <dgm:prSet/>
      <dgm:spPr/>
      <dgm:t>
        <a:bodyPr/>
        <a:lstStyle/>
        <a:p>
          <a:endParaRPr lang="en-US"/>
        </a:p>
      </dgm:t>
    </dgm:pt>
    <dgm:pt modelId="{0029FC1C-A53A-E143-B729-F448D925C4D0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 Azure Platform Architect</a:t>
          </a:r>
        </a:p>
      </dgm:t>
    </dgm:pt>
    <dgm:pt modelId="{414920E8-CD2D-6048-B548-893993937618}" type="parTrans" cxnId="{D3A05117-5251-7D4A-9119-A95CE2F679E9}">
      <dgm:prSet/>
      <dgm:spPr/>
      <dgm:t>
        <a:bodyPr/>
        <a:lstStyle/>
        <a:p>
          <a:endParaRPr lang="en-US"/>
        </a:p>
      </dgm:t>
    </dgm:pt>
    <dgm:pt modelId="{29809AF4-BD18-4341-A7CC-3E9598E3416E}" type="sibTrans" cxnId="{D3A05117-5251-7D4A-9119-A95CE2F679E9}">
      <dgm:prSet/>
      <dgm:spPr/>
      <dgm:t>
        <a:bodyPr/>
        <a:lstStyle/>
        <a:p>
          <a:endParaRPr lang="en-US"/>
        </a:p>
      </dgm:t>
    </dgm:pt>
    <dgm:pt modelId="{EBBB12F9-DD5C-724D-9CCD-524C2E6E3B4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Databricks - Apache Spark Developer Associate</a:t>
          </a:r>
        </a:p>
      </dgm:t>
    </dgm:pt>
    <dgm:pt modelId="{12BBF8EB-B93C-1545-9E0C-6B58A76691A8}" type="parTrans" cxnId="{4C18BB3B-7FC4-B84B-894E-3E41FA9FF743}">
      <dgm:prSet/>
      <dgm:spPr/>
      <dgm:t>
        <a:bodyPr/>
        <a:lstStyle/>
        <a:p>
          <a:endParaRPr lang="en-US"/>
        </a:p>
      </dgm:t>
    </dgm:pt>
    <dgm:pt modelId="{1117C25C-3687-444B-BA0E-4DB48873ED6C}" type="sibTrans" cxnId="{4C18BB3B-7FC4-B84B-894E-3E41FA9FF743}">
      <dgm:prSet/>
      <dgm:spPr/>
      <dgm:t>
        <a:bodyPr/>
        <a:lstStyle/>
        <a:p>
          <a:endParaRPr lang="en-US"/>
        </a:p>
      </dgm:t>
    </dgm:pt>
    <dgm:pt modelId="{6C230FF7-A98B-2D43-AC50-5D0E63404B0C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dirty="0"/>
            <a:t>Databricks - Fundamentals</a:t>
          </a:r>
        </a:p>
      </dgm:t>
    </dgm:pt>
    <dgm:pt modelId="{FCC951FC-966D-5D44-A125-99DFFF78C305}" type="parTrans" cxnId="{2BDB03F7-82E7-6E49-B041-C944A21CEDA4}">
      <dgm:prSet/>
      <dgm:spPr/>
      <dgm:t>
        <a:bodyPr/>
        <a:lstStyle/>
        <a:p>
          <a:endParaRPr lang="en-US"/>
        </a:p>
      </dgm:t>
    </dgm:pt>
    <dgm:pt modelId="{698AB10B-DEDB-284F-9BE5-CDEC327DF8E0}" type="sibTrans" cxnId="{2BDB03F7-82E7-6E49-B041-C944A21CEDA4}">
      <dgm:prSet/>
      <dgm:spPr/>
      <dgm:t>
        <a:bodyPr/>
        <a:lstStyle/>
        <a:p>
          <a:endParaRPr lang="en-US"/>
        </a:p>
      </dgm:t>
    </dgm:pt>
    <dgm:pt modelId="{1188AC52-8B1B-5F48-B4AF-80C3D92D484A}" type="pres">
      <dgm:prSet presAssocID="{4E881B59-8853-5D40-8012-1BFD812C2478}" presName="diagram" presStyleCnt="0">
        <dgm:presLayoutVars>
          <dgm:dir/>
          <dgm:resizeHandles val="exact"/>
        </dgm:presLayoutVars>
      </dgm:prSet>
      <dgm:spPr/>
    </dgm:pt>
    <dgm:pt modelId="{C17A5266-00C9-044F-9471-0AD6754168ED}" type="pres">
      <dgm:prSet presAssocID="{E9AF70A3-9D96-6041-8DD8-D91689806ED7}" presName="node" presStyleLbl="node1" presStyleIdx="0" presStyleCnt="11">
        <dgm:presLayoutVars>
          <dgm:bulletEnabled val="1"/>
        </dgm:presLayoutVars>
      </dgm:prSet>
      <dgm:spPr/>
    </dgm:pt>
    <dgm:pt modelId="{5AC53592-D453-434C-8B36-A28D1D109173}" type="pres">
      <dgm:prSet presAssocID="{218B6AA8-F08E-7F49-92D7-AB1F08462C0D}" presName="sibTrans" presStyleCnt="0"/>
      <dgm:spPr/>
    </dgm:pt>
    <dgm:pt modelId="{BC23E956-C3FD-B24A-92C3-0AE8413ECFB4}" type="pres">
      <dgm:prSet presAssocID="{2B04003C-9A53-0F4E-8160-95B4F51661EA}" presName="node" presStyleLbl="node1" presStyleIdx="1" presStyleCnt="11">
        <dgm:presLayoutVars>
          <dgm:bulletEnabled val="1"/>
        </dgm:presLayoutVars>
      </dgm:prSet>
      <dgm:spPr/>
    </dgm:pt>
    <dgm:pt modelId="{84CD2E5F-3954-8C4B-998E-4CDB28A45D6D}" type="pres">
      <dgm:prSet presAssocID="{8ABAA83B-B45C-1F4B-9EE4-51DC82A59C1E}" presName="sibTrans" presStyleCnt="0"/>
      <dgm:spPr/>
    </dgm:pt>
    <dgm:pt modelId="{18970B61-CB60-F64D-B31C-7470B5B3B36D}" type="pres">
      <dgm:prSet presAssocID="{E42EF553-A898-4141-9691-B7CF1D7EDFC0}" presName="node" presStyleLbl="node1" presStyleIdx="2" presStyleCnt="11">
        <dgm:presLayoutVars>
          <dgm:bulletEnabled val="1"/>
        </dgm:presLayoutVars>
      </dgm:prSet>
      <dgm:spPr/>
    </dgm:pt>
    <dgm:pt modelId="{C6A3A6FA-95DF-5947-8852-6D537F1B11BF}" type="pres">
      <dgm:prSet presAssocID="{5A04A3BC-A300-0148-B704-CB95B241EA88}" presName="sibTrans" presStyleCnt="0"/>
      <dgm:spPr/>
    </dgm:pt>
    <dgm:pt modelId="{0F2851C1-065D-6F40-8517-2D893CFBF9A6}" type="pres">
      <dgm:prSet presAssocID="{D2FF2CF7-F947-604B-8BE3-0C83DE91033A}" presName="node" presStyleLbl="node1" presStyleIdx="3" presStyleCnt="11">
        <dgm:presLayoutVars>
          <dgm:bulletEnabled val="1"/>
        </dgm:presLayoutVars>
      </dgm:prSet>
      <dgm:spPr/>
    </dgm:pt>
    <dgm:pt modelId="{931F89D0-4A3E-C745-8D5F-AE1022CC68D4}" type="pres">
      <dgm:prSet presAssocID="{42471050-9E70-324C-B182-D4FBAB105228}" presName="sibTrans" presStyleCnt="0"/>
      <dgm:spPr/>
    </dgm:pt>
    <dgm:pt modelId="{0C89BC1B-2FB7-D140-8F97-344BFFC6E24F}" type="pres">
      <dgm:prSet presAssocID="{E0FA0C7F-402A-0F49-B40E-7FC87E297FAF}" presName="node" presStyleLbl="node1" presStyleIdx="4" presStyleCnt="11">
        <dgm:presLayoutVars>
          <dgm:bulletEnabled val="1"/>
        </dgm:presLayoutVars>
      </dgm:prSet>
      <dgm:spPr/>
    </dgm:pt>
    <dgm:pt modelId="{84C6454E-E90C-6F40-A84D-115C965E38A0}" type="pres">
      <dgm:prSet presAssocID="{A3EED81C-7E81-8841-85F1-CE44A63E7CE9}" presName="sibTrans" presStyleCnt="0"/>
      <dgm:spPr/>
    </dgm:pt>
    <dgm:pt modelId="{5AF4CC69-439D-B24A-9C06-9BD46FFEA91F}" type="pres">
      <dgm:prSet presAssocID="{E42B08F3-5FC6-5646-8C9F-E464BE13CCDC}" presName="node" presStyleLbl="node1" presStyleIdx="5" presStyleCnt="11">
        <dgm:presLayoutVars>
          <dgm:bulletEnabled val="1"/>
        </dgm:presLayoutVars>
      </dgm:prSet>
      <dgm:spPr/>
    </dgm:pt>
    <dgm:pt modelId="{FAF337DC-0CED-6944-A6D3-DD7CF5987D7C}" type="pres">
      <dgm:prSet presAssocID="{A1C10C0D-8FF8-BC43-AF8A-370D9798FE5F}" presName="sibTrans" presStyleCnt="0"/>
      <dgm:spPr/>
    </dgm:pt>
    <dgm:pt modelId="{F0D6300A-5FBC-504C-88C9-159E40C820CE}" type="pres">
      <dgm:prSet presAssocID="{40383212-A065-D04F-B78C-27C3F84CF41B}" presName="node" presStyleLbl="node1" presStyleIdx="6" presStyleCnt="11">
        <dgm:presLayoutVars>
          <dgm:bulletEnabled val="1"/>
        </dgm:presLayoutVars>
      </dgm:prSet>
      <dgm:spPr/>
    </dgm:pt>
    <dgm:pt modelId="{AC1D9F4C-9BAE-404D-B55F-7F069F10A8CE}" type="pres">
      <dgm:prSet presAssocID="{BF8C4AE2-0D98-7E4D-8E1F-00CE17959C06}" presName="sibTrans" presStyleCnt="0"/>
      <dgm:spPr/>
    </dgm:pt>
    <dgm:pt modelId="{806A6604-FA36-AA48-BE16-23CBA3B7AEEF}" type="pres">
      <dgm:prSet presAssocID="{46394705-AA05-594E-A27F-6C463867181F}" presName="node" presStyleLbl="node1" presStyleIdx="7" presStyleCnt="11">
        <dgm:presLayoutVars>
          <dgm:bulletEnabled val="1"/>
        </dgm:presLayoutVars>
      </dgm:prSet>
      <dgm:spPr/>
    </dgm:pt>
    <dgm:pt modelId="{FA541469-E96B-9D46-8601-6223B1822E13}" type="pres">
      <dgm:prSet presAssocID="{5DE5D3E7-7020-6C41-938A-43D57057FE94}" presName="sibTrans" presStyleCnt="0"/>
      <dgm:spPr/>
    </dgm:pt>
    <dgm:pt modelId="{C8A6C4CF-594E-CF4C-88DB-3F6D5658629B}" type="pres">
      <dgm:prSet presAssocID="{6C230FF7-A98B-2D43-AC50-5D0E63404B0C}" presName="node" presStyleLbl="node1" presStyleIdx="8" presStyleCnt="11">
        <dgm:presLayoutVars>
          <dgm:bulletEnabled val="1"/>
        </dgm:presLayoutVars>
      </dgm:prSet>
      <dgm:spPr/>
    </dgm:pt>
    <dgm:pt modelId="{B42D4A5F-D742-254D-B038-7930613840F6}" type="pres">
      <dgm:prSet presAssocID="{698AB10B-DEDB-284F-9BE5-CDEC327DF8E0}" presName="sibTrans" presStyleCnt="0"/>
      <dgm:spPr/>
    </dgm:pt>
    <dgm:pt modelId="{E83A038C-2267-AE41-BFB2-4BD5E0EFC3F7}" type="pres">
      <dgm:prSet presAssocID="{0029FC1C-A53A-E143-B729-F448D925C4D0}" presName="node" presStyleLbl="node1" presStyleIdx="9" presStyleCnt="11">
        <dgm:presLayoutVars>
          <dgm:bulletEnabled val="1"/>
        </dgm:presLayoutVars>
      </dgm:prSet>
      <dgm:spPr/>
    </dgm:pt>
    <dgm:pt modelId="{DB4DE144-52FD-234D-8582-1C207C7E862F}" type="pres">
      <dgm:prSet presAssocID="{29809AF4-BD18-4341-A7CC-3E9598E3416E}" presName="sibTrans" presStyleCnt="0"/>
      <dgm:spPr/>
    </dgm:pt>
    <dgm:pt modelId="{EF37BDB4-D748-EB40-8A15-10E6DF6A73B3}" type="pres">
      <dgm:prSet presAssocID="{EBBB12F9-DD5C-724D-9CCD-524C2E6E3B4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523C803-B551-D841-8ED1-8A372D087602}" srcId="{4E881B59-8853-5D40-8012-1BFD812C2478}" destId="{2B04003C-9A53-0F4E-8160-95B4F51661EA}" srcOrd="1" destOrd="0" parTransId="{9D16FAE6-CC0F-BB44-8B08-4AE3C79EDC7E}" sibTransId="{8ABAA83B-B45C-1F4B-9EE4-51DC82A59C1E}"/>
    <dgm:cxn modelId="{D3A05117-5251-7D4A-9119-A95CE2F679E9}" srcId="{4E881B59-8853-5D40-8012-1BFD812C2478}" destId="{0029FC1C-A53A-E143-B729-F448D925C4D0}" srcOrd="9" destOrd="0" parTransId="{414920E8-CD2D-6048-B548-893993937618}" sibTransId="{29809AF4-BD18-4341-A7CC-3E9598E3416E}"/>
    <dgm:cxn modelId="{35584F18-5A6D-8846-BFC0-27E27D244B7A}" srcId="{46394705-AA05-594E-A27F-6C463867181F}" destId="{20919858-E5F8-9542-A05B-388F750EE529}" srcOrd="0" destOrd="0" parTransId="{846C70F5-07A5-7947-8D47-72FFFC9D9E40}" sibTransId="{F63F5C4C-CDB9-EB4D-AE6A-40F62964DE00}"/>
    <dgm:cxn modelId="{17A0F41B-3E2C-0C46-991B-1C88F28877DB}" srcId="{4E881B59-8853-5D40-8012-1BFD812C2478}" destId="{E0FA0C7F-402A-0F49-B40E-7FC87E297FAF}" srcOrd="4" destOrd="0" parTransId="{DEC5BFC9-4FCF-0543-8E45-0A48B21547B5}" sibTransId="{A3EED81C-7E81-8841-85F1-CE44A63E7CE9}"/>
    <dgm:cxn modelId="{3A279229-EC72-C645-8805-8D40732C4D42}" srcId="{2B04003C-9A53-0F4E-8160-95B4F51661EA}" destId="{BF0F7F88-C260-C643-981E-17BA8A0C6937}" srcOrd="0" destOrd="0" parTransId="{DE0444A1-52C5-1445-9737-3F33EF381CCE}" sibTransId="{1B1EC627-1369-2240-B40D-26F36D3EFEF0}"/>
    <dgm:cxn modelId="{AC6B092E-9FAB-464A-B8B3-2D4042F457B1}" type="presOf" srcId="{0029FC1C-A53A-E143-B729-F448D925C4D0}" destId="{E83A038C-2267-AE41-BFB2-4BD5E0EFC3F7}" srcOrd="0" destOrd="0" presId="urn:microsoft.com/office/officeart/2005/8/layout/default"/>
    <dgm:cxn modelId="{C415652F-3C8E-3348-B17B-67A874A0730F}" srcId="{E9AF70A3-9D96-6041-8DD8-D91689806ED7}" destId="{2992023D-3946-ED41-80ED-B55358C9B8A5}" srcOrd="0" destOrd="0" parTransId="{14C6B5BD-6BC7-224C-9232-86F14B660C23}" sibTransId="{E83CEB02-9184-324C-B1BB-7A14B384C105}"/>
    <dgm:cxn modelId="{1FED8334-1AB2-2144-B128-ED2796BED429}" type="presOf" srcId="{BC74C3BE-73DA-DE4D-93E3-7382153DDDC9}" destId="{F0D6300A-5FBC-504C-88C9-159E40C820CE}" srcOrd="0" destOrd="1" presId="urn:microsoft.com/office/officeart/2005/8/layout/default"/>
    <dgm:cxn modelId="{4C18BB3B-7FC4-B84B-894E-3E41FA9FF743}" srcId="{4E881B59-8853-5D40-8012-1BFD812C2478}" destId="{EBBB12F9-DD5C-724D-9CCD-524C2E6E3B4E}" srcOrd="10" destOrd="0" parTransId="{12BBF8EB-B93C-1545-9E0C-6B58A76691A8}" sibTransId="{1117C25C-3687-444B-BA0E-4DB48873ED6C}"/>
    <dgm:cxn modelId="{4F57C03D-D642-D14C-8D2D-BDFB36551EFB}" srcId="{E42EF553-A898-4141-9691-B7CF1D7EDFC0}" destId="{EF7BE5E5-6266-FB42-B739-C991490173BE}" srcOrd="0" destOrd="0" parTransId="{E4C6A5C7-4FAC-384A-B835-47BB4B043B43}" sibTransId="{50757A9B-4652-E747-B4CA-EC033C736BDC}"/>
    <dgm:cxn modelId="{A2B13740-1408-E542-A40A-21DD81E6AA88}" srcId="{E42B08F3-5FC6-5646-8C9F-E464BE13CCDC}" destId="{8D8AE045-3E64-4A4E-A423-126AEA27EE8D}" srcOrd="0" destOrd="0" parTransId="{0196A665-6521-8A4D-810B-D4F8458A7763}" sibTransId="{CFB8FC8D-BA9C-C147-AE2B-99C78AAA97A9}"/>
    <dgm:cxn modelId="{218E4A62-4102-594B-8D6D-FC35078D3AA6}" type="presOf" srcId="{8C1F0D3C-E244-FE4D-95C3-70D573F575C2}" destId="{0F2851C1-065D-6F40-8517-2D893CFBF9A6}" srcOrd="0" destOrd="1" presId="urn:microsoft.com/office/officeart/2005/8/layout/default"/>
    <dgm:cxn modelId="{FE3A474A-A649-7849-93A9-047E750ED563}" type="presOf" srcId="{E9AF70A3-9D96-6041-8DD8-D91689806ED7}" destId="{C17A5266-00C9-044F-9471-0AD6754168ED}" srcOrd="0" destOrd="0" presId="urn:microsoft.com/office/officeart/2005/8/layout/default"/>
    <dgm:cxn modelId="{A1A11371-8F8E-E24F-B9AD-2BE3AF384ED3}" type="presOf" srcId="{EF7BE5E5-6266-FB42-B739-C991490173BE}" destId="{18970B61-CB60-F64D-B31C-7470B5B3B36D}" srcOrd="0" destOrd="1" presId="urn:microsoft.com/office/officeart/2005/8/layout/default"/>
    <dgm:cxn modelId="{31F6E552-7C66-404C-8E6D-40564DEDE760}" type="presOf" srcId="{46394705-AA05-594E-A27F-6C463867181F}" destId="{806A6604-FA36-AA48-BE16-23CBA3B7AEEF}" srcOrd="0" destOrd="0" presId="urn:microsoft.com/office/officeart/2005/8/layout/default"/>
    <dgm:cxn modelId="{70A5A755-FB55-8448-A07F-3B968E0D27ED}" type="presOf" srcId="{EBBB12F9-DD5C-724D-9CCD-524C2E6E3B4E}" destId="{EF37BDB4-D748-EB40-8A15-10E6DF6A73B3}" srcOrd="0" destOrd="0" presId="urn:microsoft.com/office/officeart/2005/8/layout/default"/>
    <dgm:cxn modelId="{B84C6C57-E412-044B-94D5-D0019A07F833}" type="presOf" srcId="{D2FF2CF7-F947-604B-8BE3-0C83DE91033A}" destId="{0F2851C1-065D-6F40-8517-2D893CFBF9A6}" srcOrd="0" destOrd="0" presId="urn:microsoft.com/office/officeart/2005/8/layout/default"/>
    <dgm:cxn modelId="{FCF0CB86-1271-2B42-96A5-4531D7F1AFA3}" type="presOf" srcId="{40383212-A065-D04F-B78C-27C3F84CF41B}" destId="{F0D6300A-5FBC-504C-88C9-159E40C820CE}" srcOrd="0" destOrd="0" presId="urn:microsoft.com/office/officeart/2005/8/layout/default"/>
    <dgm:cxn modelId="{E1FA6387-D471-6848-B8E6-1D4496FF58D4}" srcId="{4E881B59-8853-5D40-8012-1BFD812C2478}" destId="{46394705-AA05-594E-A27F-6C463867181F}" srcOrd="7" destOrd="0" parTransId="{5B43F058-8625-2043-8F0B-2B1691DDD49E}" sibTransId="{5DE5D3E7-7020-6C41-938A-43D57057FE94}"/>
    <dgm:cxn modelId="{C3AE3293-2280-FA4B-8D55-D062B443ED21}" type="presOf" srcId="{20919858-E5F8-9542-A05B-388F750EE529}" destId="{806A6604-FA36-AA48-BE16-23CBA3B7AEEF}" srcOrd="0" destOrd="1" presId="urn:microsoft.com/office/officeart/2005/8/layout/default"/>
    <dgm:cxn modelId="{373D2896-4E51-0344-B6E7-A38BFBB215D5}" type="presOf" srcId="{E42EF553-A898-4141-9691-B7CF1D7EDFC0}" destId="{18970B61-CB60-F64D-B31C-7470B5B3B36D}" srcOrd="0" destOrd="0" presId="urn:microsoft.com/office/officeart/2005/8/layout/default"/>
    <dgm:cxn modelId="{C16B229C-6E97-F345-BEE7-27BCE087D19B}" srcId="{40383212-A065-D04F-B78C-27C3F84CF41B}" destId="{BC74C3BE-73DA-DE4D-93E3-7382153DDDC9}" srcOrd="0" destOrd="0" parTransId="{B25CB8A5-0B12-8042-BEDC-9E7453FA2D93}" sibTransId="{4CDA0414-13B5-F14E-894B-E6FABCB3B711}"/>
    <dgm:cxn modelId="{E9E47BB2-148F-3546-92B4-C7C554E7173E}" type="presOf" srcId="{8D8AE045-3E64-4A4E-A423-126AEA27EE8D}" destId="{5AF4CC69-439D-B24A-9C06-9BD46FFEA91F}" srcOrd="0" destOrd="1" presId="urn:microsoft.com/office/officeart/2005/8/layout/default"/>
    <dgm:cxn modelId="{54C7BAB7-38AF-B541-96B0-389A1192E401}" type="presOf" srcId="{E42B08F3-5FC6-5646-8C9F-E464BE13CCDC}" destId="{5AF4CC69-439D-B24A-9C06-9BD46FFEA91F}" srcOrd="0" destOrd="0" presId="urn:microsoft.com/office/officeart/2005/8/layout/default"/>
    <dgm:cxn modelId="{ABAF93BC-A5D8-4642-BE46-F12518095A80}" srcId="{4E881B59-8853-5D40-8012-1BFD812C2478}" destId="{D2FF2CF7-F947-604B-8BE3-0C83DE91033A}" srcOrd="3" destOrd="0" parTransId="{E9E4EACE-3E06-844C-B7EA-093359E99D28}" sibTransId="{42471050-9E70-324C-B182-D4FBAB105228}"/>
    <dgm:cxn modelId="{B59478BE-035F-0C44-811D-734975D87137}" srcId="{E0FA0C7F-402A-0F49-B40E-7FC87E297FAF}" destId="{F95418BA-9DE0-3941-ACBD-70F0E14524C6}" srcOrd="0" destOrd="0" parTransId="{B82C8677-8D65-A34C-A190-481C04E43174}" sibTransId="{67AA4A19-8E96-BF4B-93CB-0EF39D279B78}"/>
    <dgm:cxn modelId="{A6C2C2BE-4537-514A-87D4-743FA394B8CE}" type="presOf" srcId="{2B04003C-9A53-0F4E-8160-95B4F51661EA}" destId="{BC23E956-C3FD-B24A-92C3-0AE8413ECFB4}" srcOrd="0" destOrd="0" presId="urn:microsoft.com/office/officeart/2005/8/layout/default"/>
    <dgm:cxn modelId="{E46CCDC4-EFE8-7C4D-B9A3-FB1859282C76}" srcId="{4E881B59-8853-5D40-8012-1BFD812C2478}" destId="{E9AF70A3-9D96-6041-8DD8-D91689806ED7}" srcOrd="0" destOrd="0" parTransId="{18AB2440-1980-A547-BEDD-68BD922721B6}" sibTransId="{218B6AA8-F08E-7F49-92D7-AB1F08462C0D}"/>
    <dgm:cxn modelId="{2DB708C7-002F-0B42-A0A9-D61199A4524D}" type="presOf" srcId="{2992023D-3946-ED41-80ED-B55358C9B8A5}" destId="{C17A5266-00C9-044F-9471-0AD6754168ED}" srcOrd="0" destOrd="1" presId="urn:microsoft.com/office/officeart/2005/8/layout/default"/>
    <dgm:cxn modelId="{2C7029D5-2913-B641-B449-D176CFB44E4E}" type="presOf" srcId="{6C230FF7-A98B-2D43-AC50-5D0E63404B0C}" destId="{C8A6C4CF-594E-CF4C-88DB-3F6D5658629B}" srcOrd="0" destOrd="0" presId="urn:microsoft.com/office/officeart/2005/8/layout/default"/>
    <dgm:cxn modelId="{FDFF04D6-C96C-144B-ABC0-6DD81708A9D0}" type="presOf" srcId="{F95418BA-9DE0-3941-ACBD-70F0E14524C6}" destId="{0C89BC1B-2FB7-D140-8F97-344BFFC6E24F}" srcOrd="0" destOrd="1" presId="urn:microsoft.com/office/officeart/2005/8/layout/default"/>
    <dgm:cxn modelId="{DE7BADDB-7763-A440-B989-CCCC1C53F49B}" srcId="{4E881B59-8853-5D40-8012-1BFD812C2478}" destId="{40383212-A065-D04F-B78C-27C3F84CF41B}" srcOrd="6" destOrd="0" parTransId="{D748B188-CB90-3F41-9497-7C68BA24B326}" sibTransId="{BF8C4AE2-0D98-7E4D-8E1F-00CE17959C06}"/>
    <dgm:cxn modelId="{E5C15BDE-A0D9-1246-9C63-C1D1DD181C52}" srcId="{4E881B59-8853-5D40-8012-1BFD812C2478}" destId="{E42B08F3-5FC6-5646-8C9F-E464BE13CCDC}" srcOrd="5" destOrd="0" parTransId="{6A69105D-11FD-8D46-827F-1ED70C37DFE9}" sibTransId="{A1C10C0D-8FF8-BC43-AF8A-370D9798FE5F}"/>
    <dgm:cxn modelId="{97F686DE-B519-224C-9180-17D1520F491D}" type="presOf" srcId="{E0FA0C7F-402A-0F49-B40E-7FC87E297FAF}" destId="{0C89BC1B-2FB7-D140-8F97-344BFFC6E24F}" srcOrd="0" destOrd="0" presId="urn:microsoft.com/office/officeart/2005/8/layout/default"/>
    <dgm:cxn modelId="{C04410EE-8137-0343-A11F-EA41C3168E81}" srcId="{D2FF2CF7-F947-604B-8BE3-0C83DE91033A}" destId="{8C1F0D3C-E244-FE4D-95C3-70D573F575C2}" srcOrd="0" destOrd="0" parTransId="{4885123C-CA76-134A-877D-79A22043E1BB}" sibTransId="{B19ACF46-FEC0-8742-B91C-B55DF2172576}"/>
    <dgm:cxn modelId="{AE4CE0EE-B1E1-B243-AC9B-C37F553BF51E}" type="presOf" srcId="{4E881B59-8853-5D40-8012-1BFD812C2478}" destId="{1188AC52-8B1B-5F48-B4AF-80C3D92D484A}" srcOrd="0" destOrd="0" presId="urn:microsoft.com/office/officeart/2005/8/layout/default"/>
    <dgm:cxn modelId="{2BDB03F7-82E7-6E49-B041-C944A21CEDA4}" srcId="{4E881B59-8853-5D40-8012-1BFD812C2478}" destId="{6C230FF7-A98B-2D43-AC50-5D0E63404B0C}" srcOrd="8" destOrd="0" parTransId="{FCC951FC-966D-5D44-A125-99DFFF78C305}" sibTransId="{698AB10B-DEDB-284F-9BE5-CDEC327DF8E0}"/>
    <dgm:cxn modelId="{4782DCFD-EAB6-0D4D-8DC3-18705F058058}" srcId="{4E881B59-8853-5D40-8012-1BFD812C2478}" destId="{E42EF553-A898-4141-9691-B7CF1D7EDFC0}" srcOrd="2" destOrd="0" parTransId="{29AB9C06-5D34-B54A-BBC6-997712B0B1C1}" sibTransId="{5A04A3BC-A300-0148-B704-CB95B241EA88}"/>
    <dgm:cxn modelId="{440AABFE-37A2-2848-87F3-319E71F1F260}" type="presOf" srcId="{BF0F7F88-C260-C643-981E-17BA8A0C6937}" destId="{BC23E956-C3FD-B24A-92C3-0AE8413ECFB4}" srcOrd="0" destOrd="1" presId="urn:microsoft.com/office/officeart/2005/8/layout/default"/>
    <dgm:cxn modelId="{FBB849AF-F6D9-5E4B-B61F-1E4200970EA2}" type="presParOf" srcId="{1188AC52-8B1B-5F48-B4AF-80C3D92D484A}" destId="{C17A5266-00C9-044F-9471-0AD6754168ED}" srcOrd="0" destOrd="0" presId="urn:microsoft.com/office/officeart/2005/8/layout/default"/>
    <dgm:cxn modelId="{1F316071-EFDD-2E4B-831C-6A58564687D0}" type="presParOf" srcId="{1188AC52-8B1B-5F48-B4AF-80C3D92D484A}" destId="{5AC53592-D453-434C-8B36-A28D1D109173}" srcOrd="1" destOrd="0" presId="urn:microsoft.com/office/officeart/2005/8/layout/default"/>
    <dgm:cxn modelId="{BD634025-FE4C-2A44-B427-7E43ADC671C7}" type="presParOf" srcId="{1188AC52-8B1B-5F48-B4AF-80C3D92D484A}" destId="{BC23E956-C3FD-B24A-92C3-0AE8413ECFB4}" srcOrd="2" destOrd="0" presId="urn:microsoft.com/office/officeart/2005/8/layout/default"/>
    <dgm:cxn modelId="{47143011-6475-D043-9B89-B5B3D18DA7E0}" type="presParOf" srcId="{1188AC52-8B1B-5F48-B4AF-80C3D92D484A}" destId="{84CD2E5F-3954-8C4B-998E-4CDB28A45D6D}" srcOrd="3" destOrd="0" presId="urn:microsoft.com/office/officeart/2005/8/layout/default"/>
    <dgm:cxn modelId="{11E9FCA2-3CBE-3040-8913-4CFD1ABA6F8A}" type="presParOf" srcId="{1188AC52-8B1B-5F48-B4AF-80C3D92D484A}" destId="{18970B61-CB60-F64D-B31C-7470B5B3B36D}" srcOrd="4" destOrd="0" presId="urn:microsoft.com/office/officeart/2005/8/layout/default"/>
    <dgm:cxn modelId="{1DCC8BB5-20B0-7142-B175-09366FA38E07}" type="presParOf" srcId="{1188AC52-8B1B-5F48-B4AF-80C3D92D484A}" destId="{C6A3A6FA-95DF-5947-8852-6D537F1B11BF}" srcOrd="5" destOrd="0" presId="urn:microsoft.com/office/officeart/2005/8/layout/default"/>
    <dgm:cxn modelId="{94F7E96D-B143-DE43-B023-928F14A132F1}" type="presParOf" srcId="{1188AC52-8B1B-5F48-B4AF-80C3D92D484A}" destId="{0F2851C1-065D-6F40-8517-2D893CFBF9A6}" srcOrd="6" destOrd="0" presId="urn:microsoft.com/office/officeart/2005/8/layout/default"/>
    <dgm:cxn modelId="{8234A9D2-F51E-0744-8551-EE7F05D64A29}" type="presParOf" srcId="{1188AC52-8B1B-5F48-B4AF-80C3D92D484A}" destId="{931F89D0-4A3E-C745-8D5F-AE1022CC68D4}" srcOrd="7" destOrd="0" presId="urn:microsoft.com/office/officeart/2005/8/layout/default"/>
    <dgm:cxn modelId="{EFF781FB-E1BF-204B-B289-FDE32B3A0776}" type="presParOf" srcId="{1188AC52-8B1B-5F48-B4AF-80C3D92D484A}" destId="{0C89BC1B-2FB7-D140-8F97-344BFFC6E24F}" srcOrd="8" destOrd="0" presId="urn:microsoft.com/office/officeart/2005/8/layout/default"/>
    <dgm:cxn modelId="{DCA5E366-3EEA-834E-B320-1EEF8892B796}" type="presParOf" srcId="{1188AC52-8B1B-5F48-B4AF-80C3D92D484A}" destId="{84C6454E-E90C-6F40-A84D-115C965E38A0}" srcOrd="9" destOrd="0" presId="urn:microsoft.com/office/officeart/2005/8/layout/default"/>
    <dgm:cxn modelId="{EBC861EB-1636-C544-84FD-EFB3B8261DA6}" type="presParOf" srcId="{1188AC52-8B1B-5F48-B4AF-80C3D92D484A}" destId="{5AF4CC69-439D-B24A-9C06-9BD46FFEA91F}" srcOrd="10" destOrd="0" presId="urn:microsoft.com/office/officeart/2005/8/layout/default"/>
    <dgm:cxn modelId="{52206121-EA3B-CA45-B871-6CA6A1B5E2C6}" type="presParOf" srcId="{1188AC52-8B1B-5F48-B4AF-80C3D92D484A}" destId="{FAF337DC-0CED-6944-A6D3-DD7CF5987D7C}" srcOrd="11" destOrd="0" presId="urn:microsoft.com/office/officeart/2005/8/layout/default"/>
    <dgm:cxn modelId="{A6595156-06F3-CB48-80C1-1A20FA8AF596}" type="presParOf" srcId="{1188AC52-8B1B-5F48-B4AF-80C3D92D484A}" destId="{F0D6300A-5FBC-504C-88C9-159E40C820CE}" srcOrd="12" destOrd="0" presId="urn:microsoft.com/office/officeart/2005/8/layout/default"/>
    <dgm:cxn modelId="{861C639B-AF6E-3840-8DE7-5E2A0181E48A}" type="presParOf" srcId="{1188AC52-8B1B-5F48-B4AF-80C3D92D484A}" destId="{AC1D9F4C-9BAE-404D-B55F-7F069F10A8CE}" srcOrd="13" destOrd="0" presId="urn:microsoft.com/office/officeart/2005/8/layout/default"/>
    <dgm:cxn modelId="{123FF1B0-BE90-AD4A-B5B8-0AF5A3E0FB1B}" type="presParOf" srcId="{1188AC52-8B1B-5F48-B4AF-80C3D92D484A}" destId="{806A6604-FA36-AA48-BE16-23CBA3B7AEEF}" srcOrd="14" destOrd="0" presId="urn:microsoft.com/office/officeart/2005/8/layout/default"/>
    <dgm:cxn modelId="{D53B2B91-BA51-BE4A-9E72-302FC87E282A}" type="presParOf" srcId="{1188AC52-8B1B-5F48-B4AF-80C3D92D484A}" destId="{FA541469-E96B-9D46-8601-6223B1822E13}" srcOrd="15" destOrd="0" presId="urn:microsoft.com/office/officeart/2005/8/layout/default"/>
    <dgm:cxn modelId="{DC4744B5-8AAA-9F47-91A4-D1BA34598097}" type="presParOf" srcId="{1188AC52-8B1B-5F48-B4AF-80C3D92D484A}" destId="{C8A6C4CF-594E-CF4C-88DB-3F6D5658629B}" srcOrd="16" destOrd="0" presId="urn:microsoft.com/office/officeart/2005/8/layout/default"/>
    <dgm:cxn modelId="{6E54091B-AE9C-0F4C-B3EA-B84FDE0977E6}" type="presParOf" srcId="{1188AC52-8B1B-5F48-B4AF-80C3D92D484A}" destId="{B42D4A5F-D742-254D-B038-7930613840F6}" srcOrd="17" destOrd="0" presId="urn:microsoft.com/office/officeart/2005/8/layout/default"/>
    <dgm:cxn modelId="{E8CDCE59-9AA4-4D40-B151-5AF07D02B638}" type="presParOf" srcId="{1188AC52-8B1B-5F48-B4AF-80C3D92D484A}" destId="{E83A038C-2267-AE41-BFB2-4BD5E0EFC3F7}" srcOrd="18" destOrd="0" presId="urn:microsoft.com/office/officeart/2005/8/layout/default"/>
    <dgm:cxn modelId="{1FACD9FE-14B9-D146-BD85-74C743465D68}" type="presParOf" srcId="{1188AC52-8B1B-5F48-B4AF-80C3D92D484A}" destId="{DB4DE144-52FD-234D-8582-1C207C7E862F}" srcOrd="19" destOrd="0" presId="urn:microsoft.com/office/officeart/2005/8/layout/default"/>
    <dgm:cxn modelId="{D5EB70D1-738B-3147-B5E8-F90DDC3CBBC9}" type="presParOf" srcId="{1188AC52-8B1B-5F48-B4AF-80C3D92D484A}" destId="{EF37BDB4-D748-EB40-8A15-10E6DF6A73B3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/>
            <a:t>Written, use your own brain</a:t>
          </a:r>
          <a:endParaRPr lang="en-US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16A373CD-EDE8-8241-8DDF-2B264E6C203C}">
      <dgm:prSet/>
      <dgm:spPr/>
      <dgm:t>
        <a:bodyPr/>
        <a:lstStyle/>
        <a:p>
          <a:r>
            <a:rPr lang="en-US" b="0" i="0" dirty="0"/>
            <a:t>Mix of multiple choice, true/false, short answer, “draw a diagram”</a:t>
          </a:r>
          <a:endParaRPr lang="en-US" dirty="0"/>
        </a:p>
      </dgm:t>
    </dgm:pt>
    <dgm:pt modelId="{F9C0D56C-C1C3-4341-88BE-21ECF86D8D5E}" type="parTrans" cxnId="{81E63328-AF18-F842-85AF-6428489DAE7D}">
      <dgm:prSet/>
      <dgm:spPr/>
      <dgm:t>
        <a:bodyPr/>
        <a:lstStyle/>
        <a:p>
          <a:endParaRPr lang="en-US"/>
        </a:p>
      </dgm:t>
    </dgm:pt>
    <dgm:pt modelId="{88FEE031-3BFE-C74B-8B8D-872654140878}" type="sibTrans" cxnId="{81E63328-AF18-F842-85AF-6428489DAE7D}">
      <dgm:prSet/>
      <dgm:spPr/>
      <dgm:t>
        <a:bodyPr/>
        <a:lstStyle/>
        <a:p>
          <a:endParaRPr lang="en-US"/>
        </a:p>
      </dgm:t>
    </dgm:pt>
    <dgm:pt modelId="{4440E1FB-94C7-4644-BEBD-606FE58C33D2}">
      <dgm:prSet/>
      <dgm:spPr/>
      <dgm:t>
        <a:bodyPr/>
        <a:lstStyle/>
        <a:p>
          <a:r>
            <a:rPr lang="en-US" dirty="0"/>
            <a:t>Defend your choices</a:t>
          </a:r>
        </a:p>
      </dgm:t>
    </dgm:pt>
    <dgm:pt modelId="{59EAC67F-928A-AF40-8B71-05368BD3ADD0}" type="parTrans" cxnId="{FEC0EFE2-EBDB-CE49-A02C-A3496ACE16C1}">
      <dgm:prSet/>
      <dgm:spPr/>
      <dgm:t>
        <a:bodyPr/>
        <a:lstStyle/>
        <a:p>
          <a:endParaRPr lang="en-US"/>
        </a:p>
      </dgm:t>
    </dgm:pt>
    <dgm:pt modelId="{749F8043-1D28-264B-BB78-6A9B48F935D6}" type="sibTrans" cxnId="{FEC0EFE2-EBDB-CE49-A02C-A3496ACE16C1}">
      <dgm:prSet/>
      <dgm:spPr/>
      <dgm:t>
        <a:bodyPr/>
        <a:lstStyle/>
        <a:p>
          <a:endParaRPr lang="en-US"/>
        </a:p>
      </dgm:t>
    </dgm:pt>
    <dgm:pt modelId="{E4737C0C-20B0-5C45-AF26-7B6088D779BF}">
      <dgm:prSet/>
      <dgm:spPr/>
      <dgm:t>
        <a:bodyPr/>
        <a:lstStyle/>
        <a:p>
          <a:r>
            <a:rPr lang="en-US" dirty="0"/>
            <a:t>Done in class</a:t>
          </a:r>
        </a:p>
      </dgm:t>
    </dgm:pt>
    <dgm:pt modelId="{E5583362-8767-5B44-B08D-2232A5844296}" type="parTrans" cxnId="{9366C1E8-BE3F-8C40-9C86-ECFE25113BD8}">
      <dgm:prSet/>
      <dgm:spPr/>
      <dgm:t>
        <a:bodyPr/>
        <a:lstStyle/>
        <a:p>
          <a:endParaRPr lang="en-US"/>
        </a:p>
      </dgm:t>
    </dgm:pt>
    <dgm:pt modelId="{91F30525-0993-9E4F-B361-03729BB4B94E}" type="sibTrans" cxnId="{9366C1E8-BE3F-8C40-9C86-ECFE25113BD8}">
      <dgm:prSet/>
      <dgm:spPr/>
      <dgm:t>
        <a:bodyPr/>
        <a:lstStyle/>
        <a:p>
          <a:endParaRPr lang="en-US"/>
        </a:p>
      </dgm:t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C4652550-71B5-8844-9B9B-E7E3FD0C04D6}" type="pres">
      <dgm:prSet presAssocID="{C900B4A2-8FF6-8047-A79B-B15148FA0B9A}" presName="sibTrans" presStyleCnt="0"/>
      <dgm:spPr/>
    </dgm:pt>
    <dgm:pt modelId="{1F9AC775-2864-174F-A23B-91B345C0A219}" type="pres">
      <dgm:prSet presAssocID="{16A373CD-EDE8-8241-8DDF-2B264E6C203C}" presName="node" presStyleLbl="node1" presStyleIdx="1" presStyleCnt="4">
        <dgm:presLayoutVars>
          <dgm:bulletEnabled val="1"/>
        </dgm:presLayoutVars>
      </dgm:prSet>
      <dgm:spPr/>
    </dgm:pt>
    <dgm:pt modelId="{0E0D6C1F-D41C-9A41-A5DD-5695DBF9FE13}" type="pres">
      <dgm:prSet presAssocID="{88FEE031-3BFE-C74B-8B8D-872654140878}" presName="sibTrans" presStyleCnt="0"/>
      <dgm:spPr/>
    </dgm:pt>
    <dgm:pt modelId="{D874B56B-B241-9A41-97A8-F86375C031F5}" type="pres">
      <dgm:prSet presAssocID="{4440E1FB-94C7-4644-BEBD-606FE58C33D2}" presName="node" presStyleLbl="node1" presStyleIdx="2" presStyleCnt="4">
        <dgm:presLayoutVars>
          <dgm:bulletEnabled val="1"/>
        </dgm:presLayoutVars>
      </dgm:prSet>
      <dgm:spPr/>
    </dgm:pt>
    <dgm:pt modelId="{F7EC392E-D0E3-0B42-903E-EA976FDB5B6A}" type="pres">
      <dgm:prSet presAssocID="{749F8043-1D28-264B-BB78-6A9B48F935D6}" presName="sibTrans" presStyleCnt="0"/>
      <dgm:spPr/>
    </dgm:pt>
    <dgm:pt modelId="{EAC51A4A-4A19-CB43-92B9-D3A63EF10837}" type="pres">
      <dgm:prSet presAssocID="{E4737C0C-20B0-5C45-AF26-7B6088D779BF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63328-AF18-F842-85AF-6428489DAE7D}" srcId="{7DFC1D3B-978C-814C-8B24-62E7BDD2B73F}" destId="{16A373CD-EDE8-8241-8DDF-2B264E6C203C}" srcOrd="1" destOrd="0" parTransId="{F9C0D56C-C1C3-4341-88BE-21ECF86D8D5E}" sibTransId="{88FEE031-3BFE-C74B-8B8D-872654140878}"/>
    <dgm:cxn modelId="{853AE868-5D60-0141-9D7E-903E8CD65820}" type="presOf" srcId="{4440E1FB-94C7-4644-BEBD-606FE58C33D2}" destId="{D874B56B-B241-9A41-97A8-F86375C031F5}" srcOrd="0" destOrd="0" presId="urn:microsoft.com/office/officeart/2005/8/layout/default"/>
    <dgm:cxn modelId="{4B7D1570-B456-3B4C-ADCB-5B97D45A6422}" type="presOf" srcId="{E4737C0C-20B0-5C45-AF26-7B6088D779BF}" destId="{EAC51A4A-4A19-CB43-92B9-D3A63EF10837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59FFC475-0876-8146-B197-8FC6797253A2}" type="presOf" srcId="{16A373CD-EDE8-8241-8DDF-2B264E6C203C}" destId="{1F9AC775-2864-174F-A23B-91B345C0A219}" srcOrd="0" destOrd="0" presId="urn:microsoft.com/office/officeart/2005/8/layout/default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FEC0EFE2-EBDB-CE49-A02C-A3496ACE16C1}" srcId="{7DFC1D3B-978C-814C-8B24-62E7BDD2B73F}" destId="{4440E1FB-94C7-4644-BEBD-606FE58C33D2}" srcOrd="2" destOrd="0" parTransId="{59EAC67F-928A-AF40-8B71-05368BD3ADD0}" sibTransId="{749F8043-1D28-264B-BB78-6A9B48F935D6}"/>
    <dgm:cxn modelId="{9366C1E8-BE3F-8C40-9C86-ECFE25113BD8}" srcId="{7DFC1D3B-978C-814C-8B24-62E7BDD2B73F}" destId="{E4737C0C-20B0-5C45-AF26-7B6088D779BF}" srcOrd="3" destOrd="0" parTransId="{E5583362-8767-5B44-B08D-2232A5844296}" sibTransId="{91F30525-0993-9E4F-B361-03729BB4B94E}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D9436841-0E96-374E-916D-2A500E841159}" type="presParOf" srcId="{BDEDFCB6-C75F-E442-B8A2-9DB35DDFB862}" destId="{C4652550-71B5-8844-9B9B-E7E3FD0C04D6}" srcOrd="1" destOrd="0" presId="urn:microsoft.com/office/officeart/2005/8/layout/default"/>
    <dgm:cxn modelId="{A17D2869-6E96-2A4F-80C0-7C6C1A34753A}" type="presParOf" srcId="{BDEDFCB6-C75F-E442-B8A2-9DB35DDFB862}" destId="{1F9AC775-2864-174F-A23B-91B345C0A219}" srcOrd="2" destOrd="0" presId="urn:microsoft.com/office/officeart/2005/8/layout/default"/>
    <dgm:cxn modelId="{DE2D8A18-A845-C648-AE01-23513D8252DD}" type="presParOf" srcId="{BDEDFCB6-C75F-E442-B8A2-9DB35DDFB862}" destId="{0E0D6C1F-D41C-9A41-A5DD-5695DBF9FE13}" srcOrd="3" destOrd="0" presId="urn:microsoft.com/office/officeart/2005/8/layout/default"/>
    <dgm:cxn modelId="{564E933E-DB0A-7743-A9A0-FCDD463075C0}" type="presParOf" srcId="{BDEDFCB6-C75F-E442-B8A2-9DB35DDFB862}" destId="{D874B56B-B241-9A41-97A8-F86375C031F5}" srcOrd="4" destOrd="0" presId="urn:microsoft.com/office/officeart/2005/8/layout/default"/>
    <dgm:cxn modelId="{C94EDE5F-0208-7F49-A7E9-E007D3375BB5}" type="presParOf" srcId="{BDEDFCB6-C75F-E442-B8A2-9DB35DDFB862}" destId="{F7EC392E-D0E3-0B42-903E-EA976FDB5B6A}" srcOrd="5" destOrd="0" presId="urn:microsoft.com/office/officeart/2005/8/layout/default"/>
    <dgm:cxn modelId="{74FED553-4A1D-714F-933E-32CE6EE971C4}" type="presParOf" srcId="{BDEDFCB6-C75F-E442-B8A2-9DB35DDFB862}" destId="{EAC51A4A-4A19-CB43-92B9-D3A63EF1083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FC1D3B-978C-814C-8B24-62E7BDD2B73F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55261F-1B2E-034B-BE8C-5F89EB777016}">
      <dgm:prSet/>
      <dgm:spPr/>
      <dgm:t>
        <a:bodyPr/>
        <a:lstStyle/>
        <a:p>
          <a:r>
            <a:rPr lang="en-US" b="0" i="0" dirty="0"/>
            <a:t>You have time in class to complete labs</a:t>
          </a:r>
          <a:endParaRPr lang="en-US" dirty="0"/>
        </a:p>
      </dgm:t>
    </dgm:pt>
    <dgm:pt modelId="{A8A4CEE5-97DE-2B4F-9739-38223A970C66}" type="parTrans" cxnId="{B4F211F8-9C53-AC43-8FB3-EF8FF8A2651E}">
      <dgm:prSet/>
      <dgm:spPr/>
      <dgm:t>
        <a:bodyPr/>
        <a:lstStyle/>
        <a:p>
          <a:endParaRPr lang="en-US"/>
        </a:p>
      </dgm:t>
    </dgm:pt>
    <dgm:pt modelId="{C900B4A2-8FF6-8047-A79B-B15148FA0B9A}" type="sibTrans" cxnId="{B4F211F8-9C53-AC43-8FB3-EF8FF8A2651E}">
      <dgm:prSet/>
      <dgm:spPr/>
      <dgm:t>
        <a:bodyPr/>
        <a:lstStyle/>
        <a:p>
          <a:endParaRPr lang="en-US"/>
        </a:p>
      </dgm:t>
    </dgm:pt>
    <dgm:pt modelId="{4866CC1F-51CE-E34F-8E2B-C88DF6CCB09B}">
      <dgm:prSet/>
      <dgm:spPr/>
      <dgm:t>
        <a:bodyPr/>
        <a:lstStyle/>
        <a:p>
          <a:r>
            <a:rPr lang="en-US" dirty="0"/>
            <a:t>I don't take attendance</a:t>
          </a:r>
        </a:p>
      </dgm:t>
    </dgm:pt>
    <dgm:pt modelId="{67CF379D-BE77-B14F-B279-F05BEE75CFE6}" type="parTrans" cxnId="{AC778460-AEAD-044D-88CD-9D794E31FC5D}">
      <dgm:prSet/>
      <dgm:spPr/>
      <dgm:t>
        <a:bodyPr/>
        <a:lstStyle/>
        <a:p>
          <a:endParaRPr lang="en-US"/>
        </a:p>
      </dgm:t>
    </dgm:pt>
    <dgm:pt modelId="{03CB5662-06F5-AE40-A8A8-3A6FFA9F34E1}" type="sibTrans" cxnId="{AC778460-AEAD-044D-88CD-9D794E31FC5D}">
      <dgm:prSet/>
      <dgm:spPr/>
      <dgm:t>
        <a:bodyPr/>
        <a:lstStyle/>
        <a:p>
          <a:endParaRPr lang="en-US"/>
        </a:p>
      </dgm:t>
    </dgm:pt>
    <dgm:pt modelId="{75CB09F1-BDA7-D34A-8EE6-5DBD590E6548}">
      <dgm:prSet/>
      <dgm:spPr/>
      <dgm:t>
        <a:bodyPr/>
        <a:lstStyle/>
        <a:p>
          <a:r>
            <a:rPr lang="en-US" dirty="0"/>
            <a:t>Share cloud resources and help each other</a:t>
          </a:r>
        </a:p>
      </dgm:t>
    </dgm:pt>
    <dgm:pt modelId="{F9E9A6E8-A014-E14E-BEF7-FC8524C80548}" type="parTrans" cxnId="{8C2A86C6-3206-B843-9C57-7E2F27D2D1B2}">
      <dgm:prSet/>
      <dgm:spPr/>
      <dgm:t>
        <a:bodyPr/>
        <a:lstStyle/>
        <a:p>
          <a:endParaRPr lang="en-US"/>
        </a:p>
      </dgm:t>
    </dgm:pt>
    <dgm:pt modelId="{3B727457-681A-BB4B-8126-351F69FB0941}" type="sibTrans" cxnId="{8C2A86C6-3206-B843-9C57-7E2F27D2D1B2}">
      <dgm:prSet/>
      <dgm:spPr/>
      <dgm:t>
        <a:bodyPr/>
        <a:lstStyle/>
        <a:p>
          <a:endParaRPr lang="en-US"/>
        </a:p>
      </dgm:t>
    </dgm:pt>
    <dgm:pt modelId="{523C7861-A474-274A-B243-3D38ABBF5625}">
      <dgm:prSet/>
      <dgm:spPr/>
      <dgm:t>
        <a:bodyPr/>
        <a:lstStyle/>
        <a:p>
          <a:r>
            <a:rPr lang="en-US" dirty="0"/>
            <a:t>Do your own work and turn it in on time</a:t>
          </a:r>
        </a:p>
      </dgm:t>
    </dgm:pt>
    <dgm:pt modelId="{D56B9C5B-D817-C04E-B62F-D61F47608C33}" type="parTrans" cxnId="{B1E365E1-7AC6-1543-B3B6-DCA9E0FA3363}">
      <dgm:prSet/>
      <dgm:spPr/>
    </dgm:pt>
    <dgm:pt modelId="{6B6E180A-A59C-5C49-975F-9D8D43C4E921}" type="sibTrans" cxnId="{B1E365E1-7AC6-1543-B3B6-DCA9E0FA3363}">
      <dgm:prSet/>
      <dgm:spPr/>
    </dgm:pt>
    <dgm:pt modelId="{BDEDFCB6-C75F-E442-B8A2-9DB35DDFB862}" type="pres">
      <dgm:prSet presAssocID="{7DFC1D3B-978C-814C-8B24-62E7BDD2B73F}" presName="diagram" presStyleCnt="0">
        <dgm:presLayoutVars>
          <dgm:dir/>
          <dgm:resizeHandles val="exact"/>
        </dgm:presLayoutVars>
      </dgm:prSet>
      <dgm:spPr/>
    </dgm:pt>
    <dgm:pt modelId="{7B97FF84-1C2C-D54E-A6C5-FB0842234CBE}" type="pres">
      <dgm:prSet presAssocID="{8555261F-1B2E-034B-BE8C-5F89EB777016}" presName="node" presStyleLbl="node1" presStyleIdx="0" presStyleCnt="4">
        <dgm:presLayoutVars>
          <dgm:bulletEnabled val="1"/>
        </dgm:presLayoutVars>
      </dgm:prSet>
      <dgm:spPr/>
    </dgm:pt>
    <dgm:pt modelId="{18107BDD-502E-894E-BF9A-0D8BFC885040}" type="pres">
      <dgm:prSet presAssocID="{C900B4A2-8FF6-8047-A79B-B15148FA0B9A}" presName="sibTrans" presStyleCnt="0"/>
      <dgm:spPr/>
    </dgm:pt>
    <dgm:pt modelId="{43763E9F-F2FB-EF41-973B-A1CFDA98BB70}" type="pres">
      <dgm:prSet presAssocID="{4866CC1F-51CE-E34F-8E2B-C88DF6CCB09B}" presName="node" presStyleLbl="node1" presStyleIdx="1" presStyleCnt="4">
        <dgm:presLayoutVars>
          <dgm:bulletEnabled val="1"/>
        </dgm:presLayoutVars>
      </dgm:prSet>
      <dgm:spPr/>
    </dgm:pt>
    <dgm:pt modelId="{C1E30CEE-5337-E642-A458-2945434B654F}" type="pres">
      <dgm:prSet presAssocID="{03CB5662-06F5-AE40-A8A8-3A6FFA9F34E1}" presName="sibTrans" presStyleCnt="0"/>
      <dgm:spPr/>
    </dgm:pt>
    <dgm:pt modelId="{E0DD11EA-2655-7740-A57F-989B3C57FC46}" type="pres">
      <dgm:prSet presAssocID="{75CB09F1-BDA7-D34A-8EE6-5DBD590E6548}" presName="node" presStyleLbl="node1" presStyleIdx="2" presStyleCnt="4">
        <dgm:presLayoutVars>
          <dgm:bulletEnabled val="1"/>
        </dgm:presLayoutVars>
      </dgm:prSet>
      <dgm:spPr/>
    </dgm:pt>
    <dgm:pt modelId="{DA1AF0AB-A3BB-1E41-9637-BC8CE3CC1546}" type="pres">
      <dgm:prSet presAssocID="{3B727457-681A-BB4B-8126-351F69FB0941}" presName="sibTrans" presStyleCnt="0"/>
      <dgm:spPr/>
    </dgm:pt>
    <dgm:pt modelId="{B245BABE-2B80-684C-B54C-DD86DB783AC4}" type="pres">
      <dgm:prSet presAssocID="{523C7861-A474-274A-B243-3D38ABBF5625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78460-AEAD-044D-88CD-9D794E31FC5D}" srcId="{7DFC1D3B-978C-814C-8B24-62E7BDD2B73F}" destId="{4866CC1F-51CE-E34F-8E2B-C88DF6CCB09B}" srcOrd="1" destOrd="0" parTransId="{67CF379D-BE77-B14F-B279-F05BEE75CFE6}" sibTransId="{03CB5662-06F5-AE40-A8A8-3A6FFA9F34E1}"/>
    <dgm:cxn modelId="{97179A47-CB32-2644-8DC3-811269C56298}" type="presOf" srcId="{75CB09F1-BDA7-D34A-8EE6-5DBD590E6548}" destId="{E0DD11EA-2655-7740-A57F-989B3C57FC46}" srcOrd="0" destOrd="0" presId="urn:microsoft.com/office/officeart/2005/8/layout/default"/>
    <dgm:cxn modelId="{28E6EB51-4D95-2E42-A1F9-3601A6FD7D3F}" type="presOf" srcId="{7DFC1D3B-978C-814C-8B24-62E7BDD2B73F}" destId="{BDEDFCB6-C75F-E442-B8A2-9DB35DDFB862}" srcOrd="0" destOrd="0" presId="urn:microsoft.com/office/officeart/2005/8/layout/default"/>
    <dgm:cxn modelId="{4933269D-33EA-AC4E-A93F-15629B0675B5}" type="presOf" srcId="{523C7861-A474-274A-B243-3D38ABBF5625}" destId="{B245BABE-2B80-684C-B54C-DD86DB783AC4}" srcOrd="0" destOrd="0" presId="urn:microsoft.com/office/officeart/2005/8/layout/default"/>
    <dgm:cxn modelId="{8C2A86C6-3206-B843-9C57-7E2F27D2D1B2}" srcId="{7DFC1D3B-978C-814C-8B24-62E7BDD2B73F}" destId="{75CB09F1-BDA7-D34A-8EE6-5DBD590E6548}" srcOrd="2" destOrd="0" parTransId="{F9E9A6E8-A014-E14E-BEF7-FC8524C80548}" sibTransId="{3B727457-681A-BB4B-8126-351F69FB0941}"/>
    <dgm:cxn modelId="{8BF5C9CE-BF7B-6F4E-A6C9-918716256AC1}" type="presOf" srcId="{8555261F-1B2E-034B-BE8C-5F89EB777016}" destId="{7B97FF84-1C2C-D54E-A6C5-FB0842234CBE}" srcOrd="0" destOrd="0" presId="urn:microsoft.com/office/officeart/2005/8/layout/default"/>
    <dgm:cxn modelId="{B1E365E1-7AC6-1543-B3B6-DCA9E0FA3363}" srcId="{7DFC1D3B-978C-814C-8B24-62E7BDD2B73F}" destId="{523C7861-A474-274A-B243-3D38ABBF5625}" srcOrd="3" destOrd="0" parTransId="{D56B9C5B-D817-C04E-B62F-D61F47608C33}" sibTransId="{6B6E180A-A59C-5C49-975F-9D8D43C4E921}"/>
    <dgm:cxn modelId="{0DDC1AEA-21D9-0145-A7F1-0D50E8D272E3}" type="presOf" srcId="{4866CC1F-51CE-E34F-8E2B-C88DF6CCB09B}" destId="{43763E9F-F2FB-EF41-973B-A1CFDA98BB70}" srcOrd="0" destOrd="0" presId="urn:microsoft.com/office/officeart/2005/8/layout/default"/>
    <dgm:cxn modelId="{B4F211F8-9C53-AC43-8FB3-EF8FF8A2651E}" srcId="{7DFC1D3B-978C-814C-8B24-62E7BDD2B73F}" destId="{8555261F-1B2E-034B-BE8C-5F89EB777016}" srcOrd="0" destOrd="0" parTransId="{A8A4CEE5-97DE-2B4F-9739-38223A970C66}" sibTransId="{C900B4A2-8FF6-8047-A79B-B15148FA0B9A}"/>
    <dgm:cxn modelId="{118A0E81-E30B-154B-92D4-B90DEE97FF52}" type="presParOf" srcId="{BDEDFCB6-C75F-E442-B8A2-9DB35DDFB862}" destId="{7B97FF84-1C2C-D54E-A6C5-FB0842234CBE}" srcOrd="0" destOrd="0" presId="urn:microsoft.com/office/officeart/2005/8/layout/default"/>
    <dgm:cxn modelId="{42685316-2746-8C4E-B383-A55629970919}" type="presParOf" srcId="{BDEDFCB6-C75F-E442-B8A2-9DB35DDFB862}" destId="{18107BDD-502E-894E-BF9A-0D8BFC885040}" srcOrd="1" destOrd="0" presId="urn:microsoft.com/office/officeart/2005/8/layout/default"/>
    <dgm:cxn modelId="{EBB0C1E9-8B75-674C-897B-4DE3F7D7E27A}" type="presParOf" srcId="{BDEDFCB6-C75F-E442-B8A2-9DB35DDFB862}" destId="{43763E9F-F2FB-EF41-973B-A1CFDA98BB70}" srcOrd="2" destOrd="0" presId="urn:microsoft.com/office/officeart/2005/8/layout/default"/>
    <dgm:cxn modelId="{4BA50754-11C9-CD4F-BBA6-DBFB670927AC}" type="presParOf" srcId="{BDEDFCB6-C75F-E442-B8A2-9DB35DDFB862}" destId="{C1E30CEE-5337-E642-A458-2945434B654F}" srcOrd="3" destOrd="0" presId="urn:microsoft.com/office/officeart/2005/8/layout/default"/>
    <dgm:cxn modelId="{355DE780-E401-9341-9239-D17B5E829C7F}" type="presParOf" srcId="{BDEDFCB6-C75F-E442-B8A2-9DB35DDFB862}" destId="{E0DD11EA-2655-7740-A57F-989B3C57FC46}" srcOrd="4" destOrd="0" presId="urn:microsoft.com/office/officeart/2005/8/layout/default"/>
    <dgm:cxn modelId="{EB924D0F-041A-8549-9C0A-0F4122FC0279}" type="presParOf" srcId="{BDEDFCB6-C75F-E442-B8A2-9DB35DDFB862}" destId="{DA1AF0AB-A3BB-1E41-9637-BC8CE3CC1546}" srcOrd="5" destOrd="0" presId="urn:microsoft.com/office/officeart/2005/8/layout/default"/>
    <dgm:cxn modelId="{33DB1383-B50F-DF49-BD6E-6F790FCF36EF}" type="presParOf" srcId="{BDEDFCB6-C75F-E442-B8A2-9DB35DDFB862}" destId="{B245BABE-2B80-684C-B54C-DD86DB783AC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A5266-00C9-044F-9471-0AD6754168ED}">
      <dsp:nvSpPr>
        <dsp:cNvPr id="0" name=""/>
        <dsp:cNvSpPr/>
      </dsp:nvSpPr>
      <dsp:spPr>
        <a:xfrm>
          <a:off x="613403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Fundamentals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AZ-900</a:t>
          </a:r>
        </a:p>
      </dsp:txBody>
      <dsp:txXfrm>
        <a:off x="613403" y="504"/>
        <a:ext cx="1327010" cy="796206"/>
      </dsp:txXfrm>
    </dsp:sp>
    <dsp:sp modelId="{BC23E956-C3FD-B24A-92C3-0AE8413ECFB4}">
      <dsp:nvSpPr>
        <dsp:cNvPr id="0" name=""/>
        <dsp:cNvSpPr/>
      </dsp:nvSpPr>
      <dsp:spPr>
        <a:xfrm>
          <a:off x="2073114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Engineer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DP-900</a:t>
          </a:r>
        </a:p>
      </dsp:txBody>
      <dsp:txXfrm>
        <a:off x="2073114" y="504"/>
        <a:ext cx="1327010" cy="796206"/>
      </dsp:txXfrm>
    </dsp:sp>
    <dsp:sp modelId="{18970B61-CB60-F64D-B31C-7470B5B3B36D}">
      <dsp:nvSpPr>
        <dsp:cNvPr id="0" name=""/>
        <dsp:cNvSpPr/>
      </dsp:nvSpPr>
      <dsp:spPr>
        <a:xfrm>
          <a:off x="3532826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Azure Data Scientist Associate</a:t>
          </a:r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DP-100</a:t>
          </a:r>
        </a:p>
      </dsp:txBody>
      <dsp:txXfrm>
        <a:off x="3532826" y="504"/>
        <a:ext cx="1327010" cy="796206"/>
      </dsp:txXfrm>
    </dsp:sp>
    <dsp:sp modelId="{0F2851C1-065D-6F40-8517-2D893CFBF9A6}">
      <dsp:nvSpPr>
        <dsp:cNvPr id="0" name=""/>
        <dsp:cNvSpPr/>
      </dsp:nvSpPr>
      <dsp:spPr>
        <a:xfrm>
          <a:off x="4992537" y="504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Data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DP-203</a:t>
          </a:r>
        </a:p>
      </dsp:txBody>
      <dsp:txXfrm>
        <a:off x="4992537" y="504"/>
        <a:ext cx="1327010" cy="796206"/>
      </dsp:txXfrm>
    </dsp:sp>
    <dsp:sp modelId="{0C89BC1B-2FB7-D140-8F97-344BFFC6E24F}">
      <dsp:nvSpPr>
        <dsp:cNvPr id="0" name=""/>
        <dsp:cNvSpPr/>
      </dsp:nvSpPr>
      <dsp:spPr>
        <a:xfrm>
          <a:off x="613403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Administrator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AZ-104</a:t>
          </a:r>
        </a:p>
      </dsp:txBody>
      <dsp:txXfrm>
        <a:off x="613403" y="929411"/>
        <a:ext cx="1327010" cy="796206"/>
      </dsp:txXfrm>
    </dsp:sp>
    <dsp:sp modelId="{5AF4CC69-439D-B24A-9C06-9BD46FFEA91F}">
      <dsp:nvSpPr>
        <dsp:cNvPr id="0" name=""/>
        <dsp:cNvSpPr/>
      </dsp:nvSpPr>
      <dsp:spPr>
        <a:xfrm>
          <a:off x="2073114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Solutions Architect Expert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AZ-305</a:t>
          </a:r>
        </a:p>
      </dsp:txBody>
      <dsp:txXfrm>
        <a:off x="2073114" y="929411"/>
        <a:ext cx="1327010" cy="796206"/>
      </dsp:txXfrm>
    </dsp:sp>
    <dsp:sp modelId="{F0D6300A-5FBC-504C-88C9-159E40C820CE}">
      <dsp:nvSpPr>
        <dsp:cNvPr id="0" name=""/>
        <dsp:cNvSpPr/>
      </dsp:nvSpPr>
      <dsp:spPr>
        <a:xfrm>
          <a:off x="3532826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Fundamentals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AI-900</a:t>
          </a:r>
        </a:p>
      </dsp:txBody>
      <dsp:txXfrm>
        <a:off x="3532826" y="929411"/>
        <a:ext cx="1327010" cy="796206"/>
      </dsp:txXfrm>
    </dsp:sp>
    <dsp:sp modelId="{806A6604-FA36-AA48-BE16-23CBA3B7AEEF}">
      <dsp:nvSpPr>
        <dsp:cNvPr id="0" name=""/>
        <dsp:cNvSpPr/>
      </dsp:nvSpPr>
      <dsp:spPr>
        <a:xfrm>
          <a:off x="4992537" y="929411"/>
          <a:ext cx="1327010" cy="796206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Azure AI Engineer Associate</a:t>
          </a:r>
          <a:endParaRPr lang="en-US" sz="1200" b="0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AI-102</a:t>
          </a:r>
        </a:p>
      </dsp:txBody>
      <dsp:txXfrm>
        <a:off x="4992537" y="929411"/>
        <a:ext cx="1327010" cy="796206"/>
      </dsp:txXfrm>
    </dsp:sp>
    <dsp:sp modelId="{C8A6C4CF-594E-CF4C-88DB-3F6D5658629B}">
      <dsp:nvSpPr>
        <dsp:cNvPr id="0" name=""/>
        <dsp:cNvSpPr/>
      </dsp:nvSpPr>
      <dsp:spPr>
        <a:xfrm>
          <a:off x="1343259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Fundamentals</a:t>
          </a:r>
        </a:p>
      </dsp:txBody>
      <dsp:txXfrm>
        <a:off x="1343259" y="1858318"/>
        <a:ext cx="1327010" cy="796206"/>
      </dsp:txXfrm>
    </dsp:sp>
    <dsp:sp modelId="{E83A038C-2267-AE41-BFB2-4BD5E0EFC3F7}">
      <dsp:nvSpPr>
        <dsp:cNvPr id="0" name=""/>
        <dsp:cNvSpPr/>
      </dsp:nvSpPr>
      <dsp:spPr>
        <a:xfrm>
          <a:off x="2802970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 Azure Platform Architect</a:t>
          </a:r>
        </a:p>
      </dsp:txBody>
      <dsp:txXfrm>
        <a:off x="2802970" y="1858318"/>
        <a:ext cx="1327010" cy="796206"/>
      </dsp:txXfrm>
    </dsp:sp>
    <dsp:sp modelId="{EF37BDB4-D748-EB40-8A15-10E6DF6A73B3}">
      <dsp:nvSpPr>
        <dsp:cNvPr id="0" name=""/>
        <dsp:cNvSpPr/>
      </dsp:nvSpPr>
      <dsp:spPr>
        <a:xfrm>
          <a:off x="4262681" y="1858318"/>
          <a:ext cx="1327010" cy="796206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Databricks - Apache Spark Developer Associate</a:t>
          </a:r>
        </a:p>
      </dsp:txBody>
      <dsp:txXfrm>
        <a:off x="4262681" y="1858318"/>
        <a:ext cx="1327010" cy="79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Written, use your own brain</a:t>
          </a:r>
          <a:endParaRPr lang="en-US" sz="2100" kern="1200"/>
        </a:p>
      </dsp:txBody>
      <dsp:txXfrm>
        <a:off x="841405" y="1008"/>
        <a:ext cx="2309240" cy="1385544"/>
      </dsp:txXfrm>
    </dsp:sp>
    <dsp:sp modelId="{1F9AC775-2864-174F-A23B-91B345C0A219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Mix of multiple choice, true/false, short answer, “draw a diagram”</a:t>
          </a:r>
          <a:endParaRPr lang="en-US" sz="2100" kern="1200" dirty="0"/>
        </a:p>
      </dsp:txBody>
      <dsp:txXfrm>
        <a:off x="3381569" y="1008"/>
        <a:ext cx="2309240" cy="1385544"/>
      </dsp:txXfrm>
    </dsp:sp>
    <dsp:sp modelId="{D874B56B-B241-9A41-97A8-F86375C031F5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Defend your choices</a:t>
          </a:r>
        </a:p>
      </dsp:txBody>
      <dsp:txXfrm>
        <a:off x="841405" y="1617476"/>
        <a:ext cx="2309240" cy="1385544"/>
      </dsp:txXfrm>
    </dsp:sp>
    <dsp:sp modelId="{EAC51A4A-4A19-CB43-92B9-D3A63EF10837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Done in class</a:t>
          </a:r>
        </a:p>
      </dsp:txBody>
      <dsp:txXfrm>
        <a:off x="3381569" y="1617476"/>
        <a:ext cx="2309240" cy="1385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7FF84-1C2C-D54E-A6C5-FB0842234CBE}">
      <dsp:nvSpPr>
        <dsp:cNvPr id="0" name=""/>
        <dsp:cNvSpPr/>
      </dsp:nvSpPr>
      <dsp:spPr>
        <a:xfrm>
          <a:off x="841405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You have time in class to complete labs</a:t>
          </a:r>
          <a:endParaRPr lang="en-US" sz="2400" kern="1200" dirty="0"/>
        </a:p>
      </dsp:txBody>
      <dsp:txXfrm>
        <a:off x="841405" y="1008"/>
        <a:ext cx="2309240" cy="1385544"/>
      </dsp:txXfrm>
    </dsp:sp>
    <dsp:sp modelId="{43763E9F-F2FB-EF41-973B-A1CFDA98BB70}">
      <dsp:nvSpPr>
        <dsp:cNvPr id="0" name=""/>
        <dsp:cNvSpPr/>
      </dsp:nvSpPr>
      <dsp:spPr>
        <a:xfrm>
          <a:off x="3381569" y="1008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 don't take attendance</a:t>
          </a:r>
        </a:p>
      </dsp:txBody>
      <dsp:txXfrm>
        <a:off x="3381569" y="1008"/>
        <a:ext cx="2309240" cy="1385544"/>
      </dsp:txXfrm>
    </dsp:sp>
    <dsp:sp modelId="{E0DD11EA-2655-7740-A57F-989B3C57FC46}">
      <dsp:nvSpPr>
        <dsp:cNvPr id="0" name=""/>
        <dsp:cNvSpPr/>
      </dsp:nvSpPr>
      <dsp:spPr>
        <a:xfrm>
          <a:off x="841405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Share cloud resources and help each other</a:t>
          </a:r>
        </a:p>
      </dsp:txBody>
      <dsp:txXfrm>
        <a:off x="841405" y="1617476"/>
        <a:ext cx="2309240" cy="1385544"/>
      </dsp:txXfrm>
    </dsp:sp>
    <dsp:sp modelId="{B245BABE-2B80-684C-B54C-DD86DB783AC4}">
      <dsp:nvSpPr>
        <dsp:cNvPr id="0" name=""/>
        <dsp:cNvSpPr/>
      </dsp:nvSpPr>
      <dsp:spPr>
        <a:xfrm>
          <a:off x="3381569" y="1617476"/>
          <a:ext cx="2309240" cy="13855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 your own work and turn it in on time</a:t>
          </a:r>
        </a:p>
      </dsp:txBody>
      <dsp:txXfrm>
        <a:off x="3381569" y="1617476"/>
        <a:ext cx="2309240" cy="138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6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9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52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2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6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3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5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4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98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0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2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2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2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49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sv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cloud-native-infrastructure/9781492090953" TargetMode="External"/><Relationship Id="rId7" Type="http://schemas.openxmlformats.org/officeDocument/2006/relationships/image" Target="../media/image64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hyperlink" Target="https://www.oreilly.com/library/view/genomics-in-the/9781098139032/" TargetMode="External"/><Relationship Id="rId4" Type="http://schemas.openxmlformats.org/officeDocument/2006/relationships/hyperlink" Target="https://www.oreilly.com/library/view/data-science-at/978149208790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databricks.com/learn/training/certification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learn.microsoft.com/en-us/credentials/browse/?products=az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67.svg"/><Relationship Id="rId4" Type="http://schemas.openxmlformats.org/officeDocument/2006/relationships/diagramData" Target="../diagrams/data2.xml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emf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Relationship Id="rId22" Type="http://schemas.openxmlformats.org/officeDocument/2006/relationships/image" Target="../media/image39.png"/><Relationship Id="rId27" Type="http://schemas.openxmlformats.org/officeDocument/2006/relationships/image" Target="../media/image4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1143000" y="841772"/>
            <a:ext cx="6858000" cy="20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fontScale="85000" lnSpcReduction="20000"/>
          </a:bodyPr>
          <a:lstStyle/>
          <a:p>
            <a:pPr algn="ctr" defTabSz="685800">
              <a:buClr>
                <a:srgbClr val="FFFFFF"/>
              </a:buClr>
              <a:buSzPts val="8000"/>
            </a:pPr>
            <a:r>
              <a:rPr lang="en-US" sz="60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</a:t>
            </a:r>
          </a:p>
          <a:p>
            <a:pPr algn="ctr" defTabSz="685800">
              <a:buClr>
                <a:srgbClr val="FFFFFF"/>
              </a:buClr>
              <a:buSzPts val="8000"/>
            </a:pPr>
            <a:r>
              <a:rPr lang="en-US" sz="6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Cloud Computing for Data Analysis</a:t>
            </a:r>
            <a:endParaRPr sz="1050" b="1" dirty="0">
              <a:ea typeface="+mn-ea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143000" y="3103368"/>
            <a:ext cx="6858000" cy="839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 defTabSz="685800"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2700" dirty="0">
                <a:solidFill>
                  <a:srgbClr val="FFFFFF"/>
                </a:solidFill>
              </a:rPr>
              <a:t>DSBA 6190-U90 | 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09938-D80A-85E7-9427-92F9FE40E2E8}"/>
              </a:ext>
            </a:extLst>
          </p:cNvPr>
          <p:cNvSpPr txBox="1"/>
          <p:nvPr/>
        </p:nvSpPr>
        <p:spPr>
          <a:xfrm>
            <a:off x="405807" y="4482536"/>
            <a:ext cx="1794674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buClr>
                <a:srgbClr val="FFFFFF"/>
              </a:buClr>
              <a:buSzPts val="3600"/>
              <a:defRPr/>
            </a:pPr>
            <a:r>
              <a:rPr lang="en-US" sz="1350" dirty="0">
                <a:solidFill>
                  <a:srgbClr val="FFFFFF"/>
                </a:solidFill>
                <a:ea typeface="+mn-ea"/>
              </a:rPr>
              <a:t>Colby T. Ford, Ph.D.</a:t>
            </a:r>
            <a:endParaRPr lang="en-US" sz="675" dirty="0"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600" dirty="0"/>
              <a:t>Data Platform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Databases, Data Warehouses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Data Lakes and Data Stores</a:t>
            </a:r>
          </a:p>
          <a:p>
            <a:r>
              <a:rPr lang="en-US" sz="1600" dirty="0"/>
              <a:t>Machine Learning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ML Algorithms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Cognitive Services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Tuning and CV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Automated ML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Neural Networks</a:t>
            </a:r>
          </a:p>
          <a:p>
            <a:pPr lvl="1">
              <a:spcBef>
                <a:spcPts val="0"/>
              </a:spcBef>
            </a:pPr>
            <a:r>
              <a:rPr lang="en-US" sz="1200" dirty="0" err="1"/>
              <a:t>MLOps</a:t>
            </a:r>
            <a:r>
              <a:rPr lang="en-US" sz="1200" dirty="0"/>
              <a:t>/Operationalization</a:t>
            </a:r>
          </a:p>
          <a:p>
            <a:r>
              <a:rPr lang="en-US" sz="1600" dirty="0"/>
              <a:t>Distributed Computing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Kubernetes and Docker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Apache Spark and Databricks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MPI and Snow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DevOps and Security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Resource Deployment with Terraform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CI/CD Pipelines in GitHub Actions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RBAC, ACLs, and AAD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Security and Compliance Considerations</a:t>
            </a:r>
          </a:p>
          <a:p>
            <a:pPr lvl="1">
              <a:spcBef>
                <a:spcPts val="0"/>
              </a:spcBef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90076" y="1692639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42032" y="1171626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600827" y="1896213"/>
            <a:ext cx="7747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5500" y="1649002"/>
            <a:ext cx="774700" cy="774700"/>
          </a:xfrm>
          <a:prstGeom prst="rect">
            <a:avLst/>
          </a:prstGeom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25" y="3776174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9" y="3294605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23" y="124749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terraform Icon in vscode">
            <a:extLst>
              <a:ext uri="{FF2B5EF4-FFF2-40B4-BE49-F238E27FC236}">
                <a16:creationId xmlns:a16="http://schemas.microsoft.com/office/drawing/2014/main" id="{75AC34D1-48DE-4DA1-95B7-33CE4182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1" y="3729699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ricks · GitHub">
            <a:extLst>
              <a:ext uri="{FF2B5EF4-FFF2-40B4-BE49-F238E27FC236}">
                <a16:creationId xmlns:a16="http://schemas.microsoft.com/office/drawing/2014/main" id="{8AA2C3F0-2BA0-8DD1-7CC8-9DA6893B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4" y="3387554"/>
            <a:ext cx="777240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4995A-03DA-28CB-2BEC-EA8B98A77C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4060" y="2606837"/>
            <a:ext cx="650644" cy="65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E002C-3B70-FE67-B6C0-7D8CB87CD0A8}"/>
              </a:ext>
            </a:extLst>
          </p:cNvPr>
          <p:cNvSpPr txBox="1"/>
          <p:nvPr/>
        </p:nvSpPr>
        <p:spPr>
          <a:xfrm>
            <a:off x="1951727" y="2544936"/>
            <a:ext cx="16129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updated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0B52-3DCA-F6D4-75F1-018E2EFC3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85" y="960336"/>
            <a:ext cx="4045200" cy="2464540"/>
          </a:xfrm>
        </p:spPr>
        <p:txBody>
          <a:bodyPr anchor="t"/>
          <a:lstStyle/>
          <a:p>
            <a:r>
              <a:rPr lang="en-US" dirty="0"/>
              <a:t>No Required Course Materials</a:t>
            </a:r>
          </a:p>
        </p:txBody>
      </p:sp>
      <p:pic>
        <p:nvPicPr>
          <p:cNvPr id="1030" name="Picture 6" descr="Cloud Native Infrastructure with Azure">
            <a:extLst>
              <a:ext uri="{FF2B5EF4-FFF2-40B4-BE49-F238E27FC236}">
                <a16:creationId xmlns:a16="http://schemas.microsoft.com/office/drawing/2014/main" id="{453D735E-C14A-9A62-4840-895B9FA8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98" y="107210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59048A68-886E-6B77-DEBC-1B5B99E94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85" y="2242997"/>
            <a:ext cx="4045200" cy="1345500"/>
          </a:xfrm>
        </p:spPr>
        <p:txBody>
          <a:bodyPr/>
          <a:lstStyle/>
          <a:p>
            <a:pPr marL="169863" indent="0"/>
            <a:r>
              <a:rPr lang="en-US" dirty="0"/>
              <a:t>Documentation and slides will be sufficient to complete the labs and exams.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8F40-6903-1A43-0EFF-6F83CDDDD2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07210"/>
            <a:ext cx="2649764" cy="431209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If you just love books: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600" dirty="0">
                <a:hlinkClick r:id="rId3"/>
              </a:rPr>
              <a:t>Cloud Native Infrastructure with Azure by Singh and Kehoe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4"/>
              </a:rPr>
              <a:t>Data Science at the Command Line by Janssens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hlinkClick r:id="rId5"/>
              </a:rPr>
              <a:t>Genomics in the Azure Cloud by yours truly</a:t>
            </a:r>
            <a:endParaRPr lang="en-US" sz="1600" dirty="0"/>
          </a:p>
        </p:txBody>
      </p:sp>
      <p:pic>
        <p:nvPicPr>
          <p:cNvPr id="1028" name="Picture 4" descr="Data Science at the Command Line, 2nd Edition">
            <a:extLst>
              <a:ext uri="{FF2B5EF4-FFF2-40B4-BE49-F238E27FC236}">
                <a16:creationId xmlns:a16="http://schemas.microsoft.com/office/drawing/2014/main" id="{4CE0160E-510E-B8E5-9A87-D0C48008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98" y="1526939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omics in the Azure Cloud">
            <a:extLst>
              <a:ext uri="{FF2B5EF4-FFF2-40B4-BE49-F238E27FC236}">
                <a16:creationId xmlns:a16="http://schemas.microsoft.com/office/drawing/2014/main" id="{09D07D72-EB47-633F-72EE-C37FDAA4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2" y="3244616"/>
            <a:ext cx="1371600" cy="17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34986"/>
              </p:ext>
            </p:extLst>
          </p:nvPr>
        </p:nvGraphicFramePr>
        <p:xfrm>
          <a:off x="550416" y="1848159"/>
          <a:ext cx="3409025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483436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925589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Distributed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DevOps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</a:p>
          <a:p>
            <a:pPr lvl="0" indent="-330200">
              <a:spcBef>
                <a:spcPts val="600"/>
              </a:spcBef>
              <a:spcAft>
                <a:spcPts val="600"/>
              </a:spcAft>
              <a:buSzPts val="1600"/>
            </a:pPr>
            <a:r>
              <a:rPr lang="en-US" sz="1600" dirty="0"/>
              <a:t>COVID-19 happens. If you get COVID, do not come to class. </a:t>
            </a:r>
            <a:r>
              <a:rPr lang="en-US" sz="1600" b="1" u="sng" dirty="0"/>
              <a:t>Get </a:t>
            </a:r>
            <a:r>
              <a:rPr lang="en-US" sz="1600" b="1" u="sng" dirty="0" err="1"/>
              <a:t>vax’d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A8E9-FF64-ACA1-C162-660E98DE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FAQs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34753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1D05-4CBE-B2F5-138F-82B48936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certifications can I get after this class?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EC6C9-8AF4-B8EA-68DC-B092D55C3F07}"/>
              </a:ext>
            </a:extLst>
          </p:cNvPr>
          <p:cNvSpPr txBox="1"/>
          <p:nvPr/>
        </p:nvSpPr>
        <p:spPr>
          <a:xfrm>
            <a:off x="1405327" y="4470315"/>
            <a:ext cx="63333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https://learn.microsoft.com/en-us/credentials/browse/?products=azure</a:t>
            </a:r>
            <a:endParaRPr lang="en-US" dirty="0"/>
          </a:p>
          <a:p>
            <a:pPr algn="ctr"/>
            <a:r>
              <a:rPr lang="en-US" dirty="0">
                <a:hlinkClick r:id="rId3"/>
              </a:rPr>
              <a:t>https://www.databricks.com/learn/training/certification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C2682F-D3AB-217A-0ADA-C8D776DEE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6331175"/>
              </p:ext>
            </p:extLst>
          </p:nvPr>
        </p:nvGraphicFramePr>
        <p:xfrm>
          <a:off x="1097123" y="1244235"/>
          <a:ext cx="6932951" cy="2655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146E253C-DBC0-004D-D402-DB692CA8C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790" y="2984864"/>
            <a:ext cx="1368110" cy="1828800"/>
          </a:xfrm>
          <a:prstGeom prst="rect">
            <a:avLst/>
          </a:prstGeom>
        </p:spPr>
      </p:pic>
      <p:pic>
        <p:nvPicPr>
          <p:cNvPr id="1034" name="Picture 10" descr="Microsoft Certified: Azure Solutions Architect E... - Credly">
            <a:extLst>
              <a:ext uri="{FF2B5EF4-FFF2-40B4-BE49-F238E27FC236}">
                <a16:creationId xmlns:a16="http://schemas.microsoft.com/office/drawing/2014/main" id="{B6342F48-872F-2FA0-4CBB-A691278B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" y="2984864"/>
            <a:ext cx="1525503" cy="15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1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58C3-6CD7-3D20-65D1-D923B0F3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exams like?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540A8-F23D-9E1C-3258-E0CD1F4E15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676511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37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10C4562-E5B6-D641-830A-E2A82E6A36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40707"/>
              </a:clrFrom>
              <a:clrTo>
                <a:srgbClr val="04070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233" y="2776566"/>
            <a:ext cx="3386755" cy="1905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15F6-E186-60AE-96B8-4B7DB313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A3C35C1-CAD2-C721-030A-A653A9B50C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920704"/>
              </p:ext>
            </p:extLst>
          </p:nvPr>
        </p:nvGraphicFramePr>
        <p:xfrm>
          <a:off x="1297492" y="1433058"/>
          <a:ext cx="6532215" cy="300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789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9FEF-EDFE-10E0-783A-0D4E247C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Budget - Everyone’s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67CE0-B5F3-7A4A-5F8B-ECFDFC45E349}"/>
              </a:ext>
            </a:extLst>
          </p:cNvPr>
          <p:cNvSpPr/>
          <p:nvPr/>
        </p:nvSpPr>
        <p:spPr>
          <a:xfrm>
            <a:off x="2901926" y="1481704"/>
            <a:ext cx="33233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$6,000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C65354-FFAD-7A17-6220-DAF82D4F36FB}"/>
              </a:ext>
            </a:extLst>
          </p:cNvPr>
          <p:cNvSpPr/>
          <p:nvPr/>
        </p:nvSpPr>
        <p:spPr>
          <a:xfrm>
            <a:off x="2745633" y="2691428"/>
            <a:ext cx="363593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$150/student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916B5C-E2FB-8B17-25E1-EE77A5A46A0E}"/>
              </a:ext>
            </a:extLst>
          </p:cNvPr>
          <p:cNvSpPr/>
          <p:nvPr/>
        </p:nvSpPr>
        <p:spPr>
          <a:xfrm>
            <a:off x="603315" y="3912124"/>
            <a:ext cx="2757340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Do NOT</a:t>
            </a:r>
            <a:r>
              <a:rPr lang="en-US" dirty="0"/>
              <a:t> spin up services outside of what I say in the labs.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278546-0B84-33E9-EEF7-F2521FFC154A}"/>
              </a:ext>
            </a:extLst>
          </p:cNvPr>
          <p:cNvSpPr/>
          <p:nvPr/>
        </p:nvSpPr>
        <p:spPr>
          <a:xfrm>
            <a:off x="5783345" y="3912124"/>
            <a:ext cx="2757340" cy="9144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Do</a:t>
            </a:r>
            <a:r>
              <a:rPr lang="en-US" dirty="0"/>
              <a:t> apply for Azure for Students and the free Azure Credits. </a:t>
            </a:r>
          </a:p>
        </p:txBody>
      </p:sp>
    </p:spTree>
    <p:extLst>
      <p:ext uri="{BB962C8B-B14F-4D97-AF65-F5344CB8AC3E}">
        <p14:creationId xmlns:p14="http://schemas.microsoft.com/office/powerpoint/2010/main" val="3432934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Storage and Azure Synapse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Intro Survey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be assigned to groups based on the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Topics </a:t>
            </a:r>
            <a:r>
              <a:rPr lang="en-US" sz="1500" dirty="0"/>
              <a:t>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9488"/>
            <a:ext cx="10848574" cy="51435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232507" y="1168607"/>
            <a:ext cx="5319995" cy="3524579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800" kern="1200">
              <a:solidFill>
                <a:prstClr val="white"/>
              </a:solidFill>
              <a:latin typeface="Open Sans Light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9" y="438370"/>
            <a:ext cx="2183657" cy="286683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1" y="2028683"/>
            <a:ext cx="1371600" cy="37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1848303" y="2010897"/>
            <a:ext cx="230864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Founder, Principal Consultant</a:t>
            </a:r>
          </a:p>
          <a:p>
            <a:pPr defTabSz="342900">
              <a:buClrTx/>
              <a:defRPr/>
            </a:pPr>
            <a:r>
              <a:rPr lang="en-US" sz="900" kern="1200" dirty="0" err="1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tuple.xyz</a:t>
            </a:r>
            <a:endParaRPr lang="en-US" sz="900" kern="1200" dirty="0">
              <a:solidFill>
                <a:srgbClr val="003078">
                  <a:lumMod val="60000"/>
                  <a:lumOff val="40000"/>
                </a:srgbClr>
              </a:solidFill>
              <a:latin typeface="Open Sans Light"/>
              <a:ea typeface="+mn-ea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01" y="3003049"/>
            <a:ext cx="1371600" cy="337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1848302" y="2899175"/>
            <a:ext cx="2627642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Associate Faculty / Visiting Scholar</a:t>
            </a:r>
          </a:p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School of Data Science / CIPHER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sds.charlotte.edu / 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422002" y="1353553"/>
            <a:ext cx="3938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  <a:defRPr/>
            </a:pPr>
            <a:r>
              <a:rPr lang="en-US" sz="1350" b="1" kern="1200" dirty="0">
                <a:solidFill>
                  <a:srgbClr val="005035"/>
                </a:solidFill>
                <a:latin typeface="Open Sans ExtraBold"/>
                <a:ea typeface="+mn-ea"/>
                <a:cs typeface="Poppins" panose="00000500000000000000" pitchFamily="50" charset="0"/>
              </a:rPr>
              <a:t>Colby T. Ford, Ph.D.</a:t>
            </a:r>
          </a:p>
          <a:p>
            <a:pPr defTabSz="342900">
              <a:buClrTx/>
              <a:defRPr/>
            </a:pPr>
            <a:r>
              <a:rPr lang="en-US" sz="1350" kern="1200" dirty="0">
                <a:solidFill>
                  <a:srgbClr val="005035"/>
                </a:solidFill>
                <a:latin typeface="Open Sans Light"/>
                <a:ea typeface="+mn-ea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4" y="3797130"/>
            <a:ext cx="1029129" cy="1029129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32" y="4133599"/>
            <a:ext cx="1716790" cy="692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422001" y="3487351"/>
            <a:ext cx="5230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buClrTx/>
              <a:defRPr/>
            </a:pPr>
            <a:r>
              <a:rPr lang="en-US" sz="1200" b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Research Interests: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Infectious diseases (SARS-CoV-2,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Plasmodium sp.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</a:t>
            </a:r>
            <a:r>
              <a:rPr lang="en-US" sz="1200" i="1" kern="1200" dirty="0">
                <a:solidFill>
                  <a:srgbClr val="703686">
                    <a:lumMod val="75000"/>
                  </a:srgbClr>
                </a:solidFill>
                <a:latin typeface="Open Sans ExtraBold"/>
                <a:ea typeface="+mn-ea"/>
                <a:cs typeface="Poppins" panose="00000500000000000000" pitchFamily="50" charset="0"/>
              </a:rPr>
              <a:t>E. coli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Human genomics (Oncology, rare diseases,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Protein structure design (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mAbs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, HLA-TCR, etc.)</a:t>
            </a:r>
          </a:p>
          <a:p>
            <a:pPr marL="214313" indent="-214313" defTabSz="342900"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200" kern="1200" dirty="0" err="1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bioAI</a:t>
            </a:r>
            <a:r>
              <a:rPr lang="en-US" sz="1200" kern="1200" dirty="0">
                <a:solidFill>
                  <a:srgbClr val="703686">
                    <a:lumMod val="75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6203869" y="3296080"/>
            <a:ext cx="218840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Open Sans Light"/>
                <a:ea typeface="+mn-ea"/>
                <a:cs typeface="Poppins" panose="00000500000000000000" pitchFamily="50" charset="0"/>
              </a:rPr>
              <a:t>AzureGenomics.com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CDEF1-D1EF-D04B-3BDF-590EBD05445A}"/>
              </a:ext>
            </a:extLst>
          </p:cNvPr>
          <p:cNvSpPr txBox="1"/>
          <p:nvPr/>
        </p:nvSpPr>
        <p:spPr>
          <a:xfrm>
            <a:off x="1848303" y="2455035"/>
            <a:ext cx="2340705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342900">
              <a:buClrTx/>
              <a:defRPr/>
            </a:pPr>
            <a:r>
              <a:rPr lang="en-US" sz="1200" kern="1200" dirty="0">
                <a:solidFill>
                  <a:prstClr val="black"/>
                </a:solidFill>
                <a:latin typeface="Open Sans Light"/>
                <a:ea typeface="+mn-ea"/>
                <a:cs typeface="Poppins" panose="00000500000000000000" pitchFamily="50" charset="0"/>
              </a:rPr>
              <a:t>Co-Founder, VP of Technology</a:t>
            </a:r>
          </a:p>
          <a:p>
            <a:pPr defTabSz="342900">
              <a:buClrTx/>
              <a:defRPr/>
            </a:pPr>
            <a:r>
              <a:rPr lang="en-US" sz="900" kern="1200" dirty="0">
                <a:solidFill>
                  <a:srgbClr val="003078">
                    <a:lumMod val="60000"/>
                    <a:lumOff val="40000"/>
                  </a:srgbClr>
                </a:solidFill>
                <a:latin typeface="Open Sans Light"/>
                <a:ea typeface="+mn-ea"/>
                <a:cs typeface="Poppins" panose="00000500000000000000" pitchFamily="50" charset="0"/>
              </a:rPr>
              <a:t>amissa.com</a:t>
            </a:r>
          </a:p>
        </p:txBody>
      </p:sp>
      <p:pic>
        <p:nvPicPr>
          <p:cNvPr id="5" name="Google Shape;134;p1">
            <a:extLst>
              <a:ext uri="{FF2B5EF4-FFF2-40B4-BE49-F238E27FC236}">
                <a16:creationId xmlns:a16="http://schemas.microsoft.com/office/drawing/2014/main" id="{A0F41E8A-559A-1C24-1363-BD89D61EFA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475" y="2491466"/>
            <a:ext cx="1371600" cy="548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602543" y="1211351"/>
            <a:ext cx="3584203" cy="3274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Biology: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Human Genomics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Oncology, Rare Diseases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Infectious Diseases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SARS-CoV-2, </a:t>
            </a:r>
            <a:r>
              <a:rPr lang="en" sz="1100" i="1" dirty="0"/>
              <a:t>E. coli</a:t>
            </a:r>
            <a:r>
              <a:rPr lang="en" sz="1100" dirty="0"/>
              <a:t>, Malaria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Protein Analysis</a:t>
            </a:r>
          </a:p>
          <a:p>
            <a:pPr marL="914400" lvl="2" indent="-227013">
              <a:spcBef>
                <a:spcPts val="400"/>
              </a:spcBef>
              <a:buSzPts val="1600"/>
              <a:buChar char="●"/>
            </a:pPr>
            <a:r>
              <a:rPr lang="en" sz="1100" dirty="0"/>
              <a:t>Immunoproteins (</a:t>
            </a:r>
            <a:r>
              <a:rPr lang="en" sz="1100" dirty="0" err="1"/>
              <a:t>mAbs</a:t>
            </a:r>
            <a:r>
              <a:rPr lang="en" sz="1100" dirty="0"/>
              <a:t>, HLA, TCR)</a:t>
            </a:r>
          </a:p>
          <a:p>
            <a:pPr marL="344488" lvl="0" indent="-217488" algn="l" rtl="0">
              <a:spcBef>
                <a:spcPts val="400"/>
              </a:spcBef>
              <a:buSzPts val="1600"/>
              <a:buChar char="●"/>
            </a:pPr>
            <a:r>
              <a:rPr lang="en" sz="1200" dirty="0"/>
              <a:t>Computer Science: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Scalable Computing</a:t>
            </a:r>
          </a:p>
          <a:p>
            <a:pPr marL="569913" lvl="1" indent="-225425">
              <a:spcBef>
                <a:spcPts val="400"/>
              </a:spcBef>
              <a:buSzPts val="1600"/>
              <a:buChar char="●"/>
            </a:pPr>
            <a:r>
              <a:rPr lang="en" sz="1100" dirty="0"/>
              <a:t>Machine Learning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PORTAL 354A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7065" y="4470159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884" y="4454191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4399390" y="4391615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7034111" y="4524397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519" y="4620809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Piano outline">
            <a:extLst>
              <a:ext uri="{FF2B5EF4-FFF2-40B4-BE49-F238E27FC236}">
                <a16:creationId xmlns:a16="http://schemas.microsoft.com/office/drawing/2014/main" id="{F8472307-1694-CA46-9401-FFCE2D943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2543" y="4251436"/>
            <a:ext cx="914400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2C571C-9AE4-4B44-B3DE-E0F3F83B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665" y="2205485"/>
            <a:ext cx="1828800" cy="36576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023" y="2861829"/>
            <a:ext cx="1828800" cy="5065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D9B7A5F-E378-8149-99CF-AA54A9FE1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665" y="1465094"/>
            <a:ext cx="1828800" cy="451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023" y="3529445"/>
            <a:ext cx="1828800" cy="4500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003FFDE-CEDA-F344-92E7-B8A26E4EF5A4}"/>
              </a:ext>
            </a:extLst>
          </p:cNvPr>
          <p:cNvSpPr txBox="1"/>
          <p:nvPr/>
        </p:nvSpPr>
        <p:spPr>
          <a:xfrm>
            <a:off x="2391468" y="1355377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Sr. Bioinformatics Cloud Engineer</a:t>
            </a:r>
          </a:p>
          <a:p>
            <a:r>
              <a:rPr lang="en-US" i="1" dirty="0"/>
              <a:t>Manager, Machine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D3BF90-1F31-E14F-B892-288ABC271042}"/>
              </a:ext>
            </a:extLst>
          </p:cNvPr>
          <p:cNvSpPr/>
          <p:nvPr/>
        </p:nvSpPr>
        <p:spPr>
          <a:xfrm>
            <a:off x="199273" y="4339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B.A. – Applied Mathematics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M.S. – Data Science</a:t>
            </a:r>
          </a:p>
          <a:p>
            <a:pPr lvl="0">
              <a:buClr>
                <a:schemeClr val="dk2"/>
              </a:buClr>
              <a:buSzPts val="1100"/>
            </a:pPr>
            <a:r>
              <a:rPr lang="en-US" dirty="0">
                <a:solidFill>
                  <a:schemeClr val="dk1"/>
                </a:solidFill>
              </a:rPr>
              <a:t>Ph.D. – Bioinformatics and Computational Biology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2391468" y="2238368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2391468" y="2961224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2391468" y="3492467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Associate Faculty, SDS</a:t>
            </a:r>
          </a:p>
          <a:p>
            <a:r>
              <a:rPr lang="en-US" i="1" dirty="0"/>
              <a:t>University Business Partner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Paige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Oldiges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poldiges@uncc.edu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463</TotalTime>
  <Words>1082</Words>
  <Application>Microsoft Office PowerPoint</Application>
  <PresentationFormat>On-screen Show (16:9)</PresentationFormat>
  <Paragraphs>193</Paragraphs>
  <Slides>23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Oswald</vt:lpstr>
      <vt:lpstr>Open Sans</vt:lpstr>
      <vt:lpstr>Raleway</vt:lpstr>
      <vt:lpstr>Arial</vt:lpstr>
      <vt:lpstr>Lato</vt:lpstr>
      <vt:lpstr>Wingdings</vt:lpstr>
      <vt:lpstr>Open Sans Light</vt:lpstr>
      <vt:lpstr>Segoe UI</vt:lpstr>
      <vt:lpstr>Calibri</vt:lpstr>
      <vt:lpstr>Open Sans ExtraBold</vt:lpstr>
      <vt:lpstr>Swiss</vt:lpstr>
      <vt:lpstr>1_Office Theme</vt:lpstr>
      <vt:lpstr>2_Office Theme</vt:lpstr>
      <vt:lpstr>PowerPoint Presentation</vt:lpstr>
      <vt:lpstr>Welcome to Cloud Computing for Data Analysis</vt:lpstr>
      <vt:lpstr>Overview</vt:lpstr>
      <vt:lpstr>About Me</vt:lpstr>
      <vt:lpstr>About Me</vt:lpstr>
      <vt:lpstr>PowerPoint Presentation</vt:lpstr>
      <vt:lpstr>About You</vt:lpstr>
      <vt:lpstr>About this Course</vt:lpstr>
      <vt:lpstr>Who’s your TA??!?  Paige Oldiges  Email: poldiges@uncc.edu </vt:lpstr>
      <vt:lpstr>Topics to Cover</vt:lpstr>
      <vt:lpstr>PowerPoint Presentation</vt:lpstr>
      <vt:lpstr>Disclaimer: This course is actively being updated as we go. Be flexible and I’ll return the favor. </vt:lpstr>
      <vt:lpstr>No Required Course Materials</vt:lpstr>
      <vt:lpstr>Textbook(s) and Other Resources</vt:lpstr>
      <vt:lpstr>Grading and Assignments</vt:lpstr>
      <vt:lpstr>The Not-So-Fun Stuff…</vt:lpstr>
      <vt:lpstr>FAQs and Lessons Learned</vt:lpstr>
      <vt:lpstr>What certifications can I get after this class?</vt:lpstr>
      <vt:lpstr>What are the exams like?</vt:lpstr>
      <vt:lpstr>Lessons Learned</vt:lpstr>
      <vt:lpstr>Budget - Everyone’s Responsibility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40</cp:revision>
  <dcterms:created xsi:type="dcterms:W3CDTF">2019-01-02T02:35:54Z</dcterms:created>
  <dcterms:modified xsi:type="dcterms:W3CDTF">2024-08-20T14:46:26Z</dcterms:modified>
</cp:coreProperties>
</file>